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7" r:id="rId4"/>
    <p:sldId id="260" r:id="rId5"/>
    <p:sldId id="284" r:id="rId6"/>
    <p:sldId id="285" r:id="rId7"/>
    <p:sldId id="287" r:id="rId8"/>
    <p:sldId id="302" r:id="rId9"/>
    <p:sldId id="308" r:id="rId10"/>
    <p:sldId id="303" r:id="rId11"/>
    <p:sldId id="311" r:id="rId12"/>
    <p:sldId id="295" r:id="rId13"/>
    <p:sldId id="264" r:id="rId14"/>
    <p:sldId id="266" r:id="rId15"/>
    <p:sldId id="313" r:id="rId16"/>
    <p:sldId id="296" r:id="rId17"/>
    <p:sldId id="304" r:id="rId18"/>
    <p:sldId id="293" r:id="rId19"/>
    <p:sldId id="301" r:id="rId20"/>
    <p:sldId id="26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5bBBfucCA5L+xuo+uAqlgRUI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18181"/>
    <a:srgbClr val="E5E3DD"/>
    <a:srgbClr val="969696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EB518-E07C-408A-9B90-DE04F4C69E93}" v="2" dt="2023-07-21T13:19:51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76" autoAdjust="0"/>
  </p:normalViewPr>
  <p:slideViewPr>
    <p:cSldViewPr snapToGrid="0">
      <p:cViewPr varScale="1">
        <p:scale>
          <a:sx n="76" d="100"/>
          <a:sy n="76" d="100"/>
        </p:scale>
        <p:origin x="172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endershot" userId="d688778821336bb9" providerId="LiveId" clId="{350EB518-E07C-408A-9B90-DE04F4C69E93}"/>
    <pc:docChg chg="undo custSel addSld delSld modSld sldOrd">
      <pc:chgData name="Holly Hendershot" userId="d688778821336bb9" providerId="LiveId" clId="{350EB518-E07C-408A-9B90-DE04F4C69E93}" dt="2023-07-21T16:17:24.027" v="1219" actId="2696"/>
      <pc:docMkLst>
        <pc:docMk/>
      </pc:docMkLst>
      <pc:sldChg chg="modSp mod">
        <pc:chgData name="Holly Hendershot" userId="d688778821336bb9" providerId="LiveId" clId="{350EB518-E07C-408A-9B90-DE04F4C69E93}" dt="2023-07-17T17:09:42.329" v="132" actId="20577"/>
        <pc:sldMkLst>
          <pc:docMk/>
          <pc:sldMk cId="0" sldId="260"/>
        </pc:sldMkLst>
        <pc:spChg chg="mod">
          <ac:chgData name="Holly Hendershot" userId="d688778821336bb9" providerId="LiveId" clId="{350EB518-E07C-408A-9B90-DE04F4C69E93}" dt="2023-07-17T17:09:42.329" v="132" actId="20577"/>
          <ac:spMkLst>
            <pc:docMk/>
            <pc:sldMk cId="0" sldId="260"/>
            <ac:spMk id="2" creationId="{2E73DA29-B58A-CC7F-B6F3-6CC49289E684}"/>
          </ac:spMkLst>
        </pc:spChg>
      </pc:sldChg>
      <pc:sldChg chg="del">
        <pc:chgData name="Holly Hendershot" userId="d688778821336bb9" providerId="LiveId" clId="{350EB518-E07C-408A-9B90-DE04F4C69E93}" dt="2023-07-21T13:09:06.949" v="899" actId="2696"/>
        <pc:sldMkLst>
          <pc:docMk/>
          <pc:sldMk cId="1234951180" sldId="264"/>
        </pc:sldMkLst>
      </pc:sldChg>
      <pc:sldChg chg="modSp mod">
        <pc:chgData name="Holly Hendershot" userId="d688778821336bb9" providerId="LiveId" clId="{350EB518-E07C-408A-9B90-DE04F4C69E93}" dt="2023-07-21T16:15:40.303" v="1174" actId="20577"/>
        <pc:sldMkLst>
          <pc:docMk/>
          <pc:sldMk cId="0" sldId="265"/>
        </pc:sldMkLst>
        <pc:spChg chg="mod">
          <ac:chgData name="Holly Hendershot" userId="d688778821336bb9" providerId="LiveId" clId="{350EB518-E07C-408A-9B90-DE04F4C69E93}" dt="2023-07-21T16:15:40.303" v="1174" actId="20577"/>
          <ac:spMkLst>
            <pc:docMk/>
            <pc:sldMk cId="0" sldId="265"/>
            <ac:spMk id="257" creationId="{00000000-0000-0000-0000-000000000000}"/>
          </ac:spMkLst>
        </pc:spChg>
      </pc:sldChg>
      <pc:sldChg chg="del">
        <pc:chgData name="Holly Hendershot" userId="d688778821336bb9" providerId="LiveId" clId="{350EB518-E07C-408A-9B90-DE04F4C69E93}" dt="2023-07-17T17:17:08.428" v="539" actId="2696"/>
        <pc:sldMkLst>
          <pc:docMk/>
          <pc:sldMk cId="3171046720" sldId="266"/>
        </pc:sldMkLst>
      </pc:sldChg>
      <pc:sldChg chg="del">
        <pc:chgData name="Holly Hendershot" userId="d688778821336bb9" providerId="LiveId" clId="{350EB518-E07C-408A-9B90-DE04F4C69E93}" dt="2023-07-17T17:17:05.115" v="538" actId="2696"/>
        <pc:sldMkLst>
          <pc:docMk/>
          <pc:sldMk cId="3414394973" sldId="267"/>
        </pc:sldMkLst>
      </pc:sldChg>
      <pc:sldChg chg="modSp mod">
        <pc:chgData name="Holly Hendershot" userId="d688778821336bb9" providerId="LiveId" clId="{350EB518-E07C-408A-9B90-DE04F4C69E93}" dt="2023-07-21T13:17:47.802" v="955" actId="20577"/>
        <pc:sldMkLst>
          <pc:docMk/>
          <pc:sldMk cId="2042629912" sldId="284"/>
        </pc:sldMkLst>
        <pc:spChg chg="mod">
          <ac:chgData name="Holly Hendershot" userId="d688778821336bb9" providerId="LiveId" clId="{350EB518-E07C-408A-9B90-DE04F4C69E93}" dt="2023-07-21T13:11:12.937" v="916" actId="20577"/>
          <ac:spMkLst>
            <pc:docMk/>
            <pc:sldMk cId="2042629912" sldId="284"/>
            <ac:spMk id="15" creationId="{BABEB638-AA44-9576-95D2-978EF86296E0}"/>
          </ac:spMkLst>
        </pc:spChg>
        <pc:spChg chg="mod">
          <ac:chgData name="Holly Hendershot" userId="d688778821336bb9" providerId="LiveId" clId="{350EB518-E07C-408A-9B90-DE04F4C69E93}" dt="2023-07-21T13:17:47.802" v="955" actId="20577"/>
          <ac:spMkLst>
            <pc:docMk/>
            <pc:sldMk cId="2042629912" sldId="284"/>
            <ac:spMk id="18" creationId="{4A4A7636-CC86-DC85-7467-6F49A7A61EC4}"/>
          </ac:spMkLst>
        </pc:spChg>
        <pc:spChg chg="mod">
          <ac:chgData name="Holly Hendershot" userId="d688778821336bb9" providerId="LiveId" clId="{350EB518-E07C-408A-9B90-DE04F4C69E93}" dt="2023-07-21T13:15:21.572" v="932" actId="20577"/>
          <ac:spMkLst>
            <pc:docMk/>
            <pc:sldMk cId="2042629912" sldId="284"/>
            <ac:spMk id="19" creationId="{C80F1E81-A32F-3DF4-41B1-4A9561C865EA}"/>
          </ac:spMkLst>
        </pc:spChg>
        <pc:spChg chg="mod">
          <ac:chgData name="Holly Hendershot" userId="d688778821336bb9" providerId="LiveId" clId="{350EB518-E07C-408A-9B90-DE04F4C69E93}" dt="2023-07-21T13:15:57.841" v="943" actId="20577"/>
          <ac:spMkLst>
            <pc:docMk/>
            <pc:sldMk cId="2042629912" sldId="284"/>
            <ac:spMk id="22" creationId="{17DBD1CB-B741-7A28-5889-17A798ECEB24}"/>
          </ac:spMkLst>
        </pc:spChg>
      </pc:sldChg>
      <pc:sldChg chg="modSp mod">
        <pc:chgData name="Holly Hendershot" userId="d688778821336bb9" providerId="LiveId" clId="{350EB518-E07C-408A-9B90-DE04F4C69E93}" dt="2023-07-21T13:20:29.978" v="964" actId="14100"/>
        <pc:sldMkLst>
          <pc:docMk/>
          <pc:sldMk cId="1838487706" sldId="285"/>
        </pc:sldMkLst>
        <pc:picChg chg="mod">
          <ac:chgData name="Holly Hendershot" userId="d688778821336bb9" providerId="LiveId" clId="{350EB518-E07C-408A-9B90-DE04F4C69E93}" dt="2023-07-21T13:20:29.978" v="964" actId="14100"/>
          <ac:picMkLst>
            <pc:docMk/>
            <pc:sldMk cId="1838487706" sldId="285"/>
            <ac:picMk id="4" creationId="{5A5017C8-3C4F-B56C-DF3E-CBD639876D46}"/>
          </ac:picMkLst>
        </pc:picChg>
      </pc:sldChg>
      <pc:sldChg chg="modSp mod">
        <pc:chgData name="Holly Hendershot" userId="d688778821336bb9" providerId="LiveId" clId="{350EB518-E07C-408A-9B90-DE04F4C69E93}" dt="2023-07-21T13:25:14.695" v="982" actId="20577"/>
        <pc:sldMkLst>
          <pc:docMk/>
          <pc:sldMk cId="327659746" sldId="287"/>
        </pc:sldMkLst>
        <pc:spChg chg="mod">
          <ac:chgData name="Holly Hendershot" userId="d688778821336bb9" providerId="LiveId" clId="{350EB518-E07C-408A-9B90-DE04F4C69E93}" dt="2023-07-21T13:25:14.695" v="982" actId="20577"/>
          <ac:spMkLst>
            <pc:docMk/>
            <pc:sldMk cId="327659746" sldId="287"/>
            <ac:spMk id="2" creationId="{2E73DA29-B58A-CC7F-B6F3-6CC49289E684}"/>
          </ac:spMkLst>
        </pc:spChg>
      </pc:sldChg>
      <pc:sldChg chg="modSp mod ord">
        <pc:chgData name="Holly Hendershot" userId="d688778821336bb9" providerId="LiveId" clId="{350EB518-E07C-408A-9B90-DE04F4C69E93}" dt="2023-07-21T16:17:09.073" v="1218" actId="1076"/>
        <pc:sldMkLst>
          <pc:docMk/>
          <pc:sldMk cId="529937597" sldId="293"/>
        </pc:sldMkLst>
        <pc:spChg chg="mod">
          <ac:chgData name="Holly Hendershot" userId="d688778821336bb9" providerId="LiveId" clId="{350EB518-E07C-408A-9B90-DE04F4C69E93}" dt="2023-07-21T16:17:09.073" v="1218" actId="1076"/>
          <ac:spMkLst>
            <pc:docMk/>
            <pc:sldMk cId="529937597" sldId="293"/>
            <ac:spMk id="2" creationId="{2E73DA29-B58A-CC7F-B6F3-6CC49289E684}"/>
          </ac:spMkLst>
        </pc:spChg>
        <pc:spChg chg="mod">
          <ac:chgData name="Holly Hendershot" userId="d688778821336bb9" providerId="LiveId" clId="{350EB518-E07C-408A-9B90-DE04F4C69E93}" dt="2023-07-17T17:15:48.883" v="517" actId="20577"/>
          <ac:spMkLst>
            <pc:docMk/>
            <pc:sldMk cId="529937597" sldId="293"/>
            <ac:spMk id="174" creationId="{00000000-0000-0000-0000-000000000000}"/>
          </ac:spMkLst>
        </pc:spChg>
        <pc:spChg chg="mod">
          <ac:chgData name="Holly Hendershot" userId="d688778821336bb9" providerId="LiveId" clId="{350EB518-E07C-408A-9B90-DE04F4C69E93}" dt="2023-07-21T16:17:06.362" v="1217" actId="1076"/>
          <ac:spMkLst>
            <pc:docMk/>
            <pc:sldMk cId="529937597" sldId="293"/>
            <ac:spMk id="176" creationId="{00000000-0000-0000-0000-000000000000}"/>
          </ac:spMkLst>
        </pc:spChg>
        <pc:spChg chg="mod">
          <ac:chgData name="Holly Hendershot" userId="d688778821336bb9" providerId="LiveId" clId="{350EB518-E07C-408A-9B90-DE04F4C69E93}" dt="2023-07-17T17:15:51.325" v="520" actId="20577"/>
          <ac:spMkLst>
            <pc:docMk/>
            <pc:sldMk cId="529937597" sldId="293"/>
            <ac:spMk id="177" creationId="{00000000-0000-0000-0000-000000000000}"/>
          </ac:spMkLst>
        </pc:spChg>
      </pc:sldChg>
      <pc:sldChg chg="modSp mod">
        <pc:chgData name="Holly Hendershot" userId="d688778821336bb9" providerId="LiveId" clId="{350EB518-E07C-408A-9B90-DE04F4C69E93}" dt="2023-07-21T13:09:38.869" v="906" actId="20577"/>
        <pc:sldMkLst>
          <pc:docMk/>
          <pc:sldMk cId="3666974641" sldId="296"/>
        </pc:sldMkLst>
        <pc:spChg chg="mod">
          <ac:chgData name="Holly Hendershot" userId="d688778821336bb9" providerId="LiveId" clId="{350EB518-E07C-408A-9B90-DE04F4C69E93}" dt="2023-07-21T13:09:38.869" v="906" actId="20577"/>
          <ac:spMkLst>
            <pc:docMk/>
            <pc:sldMk cId="3666974641" sldId="296"/>
            <ac:spMk id="2" creationId="{2E73DA29-B58A-CC7F-B6F3-6CC49289E684}"/>
          </ac:spMkLst>
        </pc:spChg>
      </pc:sldChg>
      <pc:sldChg chg="modSp mod">
        <pc:chgData name="Holly Hendershot" userId="d688778821336bb9" providerId="LiveId" clId="{350EB518-E07C-408A-9B90-DE04F4C69E93}" dt="2023-07-21T13:50:47.484" v="1142" actId="1035"/>
        <pc:sldMkLst>
          <pc:docMk/>
          <pc:sldMk cId="3948182425" sldId="297"/>
        </pc:sldMkLst>
        <pc:spChg chg="mod">
          <ac:chgData name="Holly Hendershot" userId="d688778821336bb9" providerId="LiveId" clId="{350EB518-E07C-408A-9B90-DE04F4C69E93}" dt="2023-07-21T13:50:47.484" v="1142" actId="1035"/>
          <ac:spMkLst>
            <pc:docMk/>
            <pc:sldMk cId="3948182425" sldId="297"/>
            <ac:spMk id="4" creationId="{73A57529-D8D5-BB9F-08AF-77524CFF9026}"/>
          </ac:spMkLst>
        </pc:spChg>
      </pc:sldChg>
      <pc:sldChg chg="modSp mod">
        <pc:chgData name="Holly Hendershot" userId="d688778821336bb9" providerId="LiveId" clId="{350EB518-E07C-408A-9B90-DE04F4C69E93}" dt="2023-07-21T13:40:07.649" v="1059" actId="1035"/>
        <pc:sldMkLst>
          <pc:docMk/>
          <pc:sldMk cId="4192468113" sldId="302"/>
        </pc:sldMkLst>
        <pc:spChg chg="mod">
          <ac:chgData name="Holly Hendershot" userId="d688778821336bb9" providerId="LiveId" clId="{350EB518-E07C-408A-9B90-DE04F4C69E93}" dt="2023-07-21T13:40:07.649" v="1059" actId="1035"/>
          <ac:spMkLst>
            <pc:docMk/>
            <pc:sldMk cId="4192468113" sldId="302"/>
            <ac:spMk id="2" creationId="{2E73DA29-B58A-CC7F-B6F3-6CC49289E684}"/>
          </ac:spMkLst>
        </pc:spChg>
        <pc:spChg chg="mod">
          <ac:chgData name="Holly Hendershot" userId="d688778821336bb9" providerId="LiveId" clId="{350EB518-E07C-408A-9B90-DE04F4C69E93}" dt="2023-07-21T13:37:37.416" v="1003" actId="1076"/>
          <ac:spMkLst>
            <pc:docMk/>
            <pc:sldMk cId="4192468113" sldId="302"/>
            <ac:spMk id="178" creationId="{00000000-0000-0000-0000-000000000000}"/>
          </ac:spMkLst>
        </pc:spChg>
      </pc:sldChg>
      <pc:sldChg chg="modSp mod ord">
        <pc:chgData name="Holly Hendershot" userId="d688778821336bb9" providerId="LiveId" clId="{350EB518-E07C-408A-9B90-DE04F4C69E93}" dt="2023-07-21T13:48:09.782" v="1120"/>
        <pc:sldMkLst>
          <pc:docMk/>
          <pc:sldMk cId="4082187654" sldId="303"/>
        </pc:sldMkLst>
        <pc:spChg chg="mod">
          <ac:chgData name="Holly Hendershot" userId="d688778821336bb9" providerId="LiveId" clId="{350EB518-E07C-408A-9B90-DE04F4C69E93}" dt="2023-07-17T17:20:00.553" v="898" actId="20577"/>
          <ac:spMkLst>
            <pc:docMk/>
            <pc:sldMk cId="4082187654" sldId="303"/>
            <ac:spMk id="2" creationId="{2E73DA29-B58A-CC7F-B6F3-6CC49289E684}"/>
          </ac:spMkLst>
        </pc:spChg>
      </pc:sldChg>
      <pc:sldChg chg="ord">
        <pc:chgData name="Holly Hendershot" userId="d688778821336bb9" providerId="LiveId" clId="{350EB518-E07C-408A-9B90-DE04F4C69E93}" dt="2023-07-17T17:16:21.361" v="533"/>
        <pc:sldMkLst>
          <pc:docMk/>
          <pc:sldMk cId="1095080859" sldId="304"/>
        </pc:sldMkLst>
      </pc:sldChg>
      <pc:sldChg chg="del">
        <pc:chgData name="Holly Hendershot" userId="d688778821336bb9" providerId="LiveId" clId="{350EB518-E07C-408A-9B90-DE04F4C69E93}" dt="2023-07-17T17:16:29.391" v="534" actId="2696"/>
        <pc:sldMkLst>
          <pc:docMk/>
          <pc:sldMk cId="1308578443" sldId="305"/>
        </pc:sldMkLst>
      </pc:sldChg>
      <pc:sldChg chg="del">
        <pc:chgData name="Holly Hendershot" userId="d688778821336bb9" providerId="LiveId" clId="{350EB518-E07C-408A-9B90-DE04F4C69E93}" dt="2023-07-17T17:13:32.219" v="412" actId="2696"/>
        <pc:sldMkLst>
          <pc:docMk/>
          <pc:sldMk cId="642194889" sldId="306"/>
        </pc:sldMkLst>
      </pc:sldChg>
      <pc:sldChg chg="del">
        <pc:chgData name="Holly Hendershot" userId="d688778821336bb9" providerId="LiveId" clId="{350EB518-E07C-408A-9B90-DE04F4C69E93}" dt="2023-07-17T17:13:35.399" v="413" actId="2696"/>
        <pc:sldMkLst>
          <pc:docMk/>
          <pc:sldMk cId="3748740151" sldId="307"/>
        </pc:sldMkLst>
      </pc:sldChg>
      <pc:sldChg chg="modSp mod ord">
        <pc:chgData name="Holly Hendershot" userId="d688778821336bb9" providerId="LiveId" clId="{350EB518-E07C-408A-9B90-DE04F4C69E93}" dt="2023-07-21T13:48:03.465" v="1118"/>
        <pc:sldMkLst>
          <pc:docMk/>
          <pc:sldMk cId="3582848144" sldId="308"/>
        </pc:sldMkLst>
        <pc:spChg chg="mod">
          <ac:chgData name="Holly Hendershot" userId="d688778821336bb9" providerId="LiveId" clId="{350EB518-E07C-408A-9B90-DE04F4C69E93}" dt="2023-07-21T13:48:00.547" v="1116" actId="1036"/>
          <ac:spMkLst>
            <pc:docMk/>
            <pc:sldMk cId="3582848144" sldId="308"/>
            <ac:spMk id="2" creationId="{2E73DA29-B58A-CC7F-B6F3-6CC49289E684}"/>
          </ac:spMkLst>
        </pc:spChg>
      </pc:sldChg>
      <pc:sldChg chg="del">
        <pc:chgData name="Holly Hendershot" userId="d688778821336bb9" providerId="LiveId" clId="{350EB518-E07C-408A-9B90-DE04F4C69E93}" dt="2023-07-17T17:15:41.893" v="516" actId="2696"/>
        <pc:sldMkLst>
          <pc:docMk/>
          <pc:sldMk cId="489766496" sldId="309"/>
        </pc:sldMkLst>
      </pc:sldChg>
      <pc:sldChg chg="modSp del mod ord">
        <pc:chgData name="Holly Hendershot" userId="d688778821336bb9" providerId="LiveId" clId="{350EB518-E07C-408A-9B90-DE04F4C69E93}" dt="2023-07-21T16:17:24.027" v="1219" actId="2696"/>
        <pc:sldMkLst>
          <pc:docMk/>
          <pc:sldMk cId="1814882840" sldId="310"/>
        </pc:sldMkLst>
        <pc:spChg chg="mod">
          <ac:chgData name="Holly Hendershot" userId="d688778821336bb9" providerId="LiveId" clId="{350EB518-E07C-408A-9B90-DE04F4C69E93}" dt="2023-07-17T17:16:03.073" v="526" actId="20577"/>
          <ac:spMkLst>
            <pc:docMk/>
            <pc:sldMk cId="1814882840" sldId="310"/>
            <ac:spMk id="174" creationId="{00000000-0000-0000-0000-000000000000}"/>
          </ac:spMkLst>
        </pc:spChg>
        <pc:spChg chg="mod">
          <ac:chgData name="Holly Hendershot" userId="d688778821336bb9" providerId="LiveId" clId="{350EB518-E07C-408A-9B90-DE04F4C69E93}" dt="2023-07-17T17:16:05.391" v="529" actId="20577"/>
          <ac:spMkLst>
            <pc:docMk/>
            <pc:sldMk cId="1814882840" sldId="310"/>
            <ac:spMk id="177" creationId="{00000000-0000-0000-0000-000000000000}"/>
          </ac:spMkLst>
        </pc:spChg>
      </pc:sldChg>
      <pc:sldChg chg="delSp modSp add mod">
        <pc:chgData name="Holly Hendershot" userId="d688778821336bb9" providerId="LiveId" clId="{350EB518-E07C-408A-9B90-DE04F4C69E93}" dt="2023-07-21T13:47:40.526" v="1109" actId="14100"/>
        <pc:sldMkLst>
          <pc:docMk/>
          <pc:sldMk cId="3626865730" sldId="311"/>
        </pc:sldMkLst>
        <pc:spChg chg="mod">
          <ac:chgData name="Holly Hendershot" userId="d688778821336bb9" providerId="LiveId" clId="{350EB518-E07C-408A-9B90-DE04F4C69E93}" dt="2023-07-21T13:47:40.526" v="1109" actId="14100"/>
          <ac:spMkLst>
            <pc:docMk/>
            <pc:sldMk cId="3626865730" sldId="311"/>
            <ac:spMk id="2" creationId="{2E73DA29-B58A-CC7F-B6F3-6CC49289E684}"/>
          </ac:spMkLst>
        </pc:spChg>
        <pc:picChg chg="del">
          <ac:chgData name="Holly Hendershot" userId="d688778821336bb9" providerId="LiveId" clId="{350EB518-E07C-408A-9B90-DE04F4C69E93}" dt="2023-07-21T13:46:47.499" v="1089" actId="478"/>
          <ac:picMkLst>
            <pc:docMk/>
            <pc:sldMk cId="3626865730" sldId="311"/>
            <ac:picMk id="172" creationId="{00000000-0000-0000-0000-000000000000}"/>
          </ac:picMkLst>
        </pc:picChg>
      </pc:sldChg>
      <pc:sldChg chg="del">
        <pc:chgData name="Holly Hendershot" userId="d688778821336bb9" providerId="LiveId" clId="{350EB518-E07C-408A-9B90-DE04F4C69E93}" dt="2023-07-17T17:05:43.582" v="0" actId="2696"/>
        <pc:sldMkLst>
          <pc:docMk/>
          <pc:sldMk cId="1826321360" sldId="312"/>
        </pc:sldMkLst>
      </pc:sldChg>
      <pc:sldChg chg="del">
        <pc:chgData name="Holly Hendershot" userId="d688778821336bb9" providerId="LiveId" clId="{350EB518-E07C-408A-9B90-DE04F4C69E93}" dt="2023-07-17T17:17:01.816" v="537" actId="2696"/>
        <pc:sldMkLst>
          <pc:docMk/>
          <pc:sldMk cId="1102974284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555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3043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460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5947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641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4246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9942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4701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6864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55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770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28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891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268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1066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668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41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41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323528" y="884717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44"/>
          <p:cNvCxnSpPr/>
          <p:nvPr/>
        </p:nvCxnSpPr>
        <p:spPr>
          <a:xfrm>
            <a:off x="304800" y="7366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3" cy="46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2309283" y="-251883"/>
            <a:ext cx="452543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 rot="5400000">
            <a:off x="4732867" y="2171700"/>
            <a:ext cx="58504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 rot="5400000">
            <a:off x="541867" y="190501"/>
            <a:ext cx="5850467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9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0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storymaps.arcgis.com/stories/22f366a217c14637bdd2761e3506237b" TargetMode="External"/><Relationship Id="rId4" Type="http://schemas.openxmlformats.org/officeDocument/2006/relationships/hyperlink" Target="https://storymaps.arcgis.com/stories/8f91ed1962954d6da790944b30b3209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mailto:JWilliams@Flinthillsregion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2762837" y="1244701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098"/>
                </a:srgbClr>
              </a:gs>
              <a:gs pos="36000">
                <a:srgbClr val="F19279">
                  <a:alpha val="4313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1002149" y="1021615"/>
            <a:ext cx="7139700" cy="101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 HILLS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REGIONAL COUNCIL</a:t>
            </a:r>
            <a:endParaRPr sz="2800" i="0" u="none" strike="noStrike" cap="none" spc="600" dirty="0">
              <a:solidFill>
                <a:schemeClr val="dk1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2446025"/>
            <a:ext cx="9144000" cy="15565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286275" y="4201002"/>
            <a:ext cx="6745200" cy="21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BOARD MEETING</a:t>
            </a:r>
            <a:endParaRPr lang="en-US" sz="2400" b="0" i="1" u="none" strike="noStrike" cap="none" dirty="0">
              <a:solidFill>
                <a:srgbClr val="3F3F3F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Junction City Municipal Building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Junction City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July</a:t>
            </a:r>
            <a:r>
              <a:rPr lang="en-US" sz="18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sym typeface="Arial"/>
              </a:rPr>
              <a:t> 21, 2023</a:t>
            </a:r>
            <a:endParaRPr lang="en-US" sz="1800" b="0" u="none" strike="noStrike" cap="none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107" name="Google Shape;107;p1" descr="A plant in a grassy field&#10;&#10;Description automatically generated"/>
          <p:cNvPicPr preferRelativeResize="0"/>
          <p:nvPr/>
        </p:nvPicPr>
        <p:blipFill rotWithShape="1">
          <a:blip r:embed="rId4">
            <a:alphaModFix amt="85000"/>
          </a:blip>
          <a:srcRect l="37777"/>
          <a:stretch/>
        </p:blipFill>
        <p:spPr>
          <a:xfrm>
            <a:off x="6712118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sunset over a grass field&#10;&#10;Description automatically generated"/>
          <p:cNvPicPr preferRelativeResize="0"/>
          <p:nvPr/>
        </p:nvPicPr>
        <p:blipFill rotWithShape="1">
          <a:blip r:embed="rId5">
            <a:alphaModFix amt="85000"/>
          </a:blip>
          <a:srcRect r="49005"/>
          <a:stretch/>
        </p:blipFill>
        <p:spPr>
          <a:xfrm>
            <a:off x="217537" y="2678230"/>
            <a:ext cx="99254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0416" y="2817639"/>
            <a:ext cx="1463167" cy="76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7">
            <a:alphaModFix/>
          </a:blip>
          <a:srcRect l="44523" r="19790"/>
          <a:stretch/>
        </p:blipFill>
        <p:spPr>
          <a:xfrm>
            <a:off x="5323528" y="2648687"/>
            <a:ext cx="1191516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l="2205" t="4683" r="-2204" b="32178"/>
          <a:stretch/>
        </p:blipFill>
        <p:spPr>
          <a:xfrm>
            <a:off x="1372902" y="2678230"/>
            <a:ext cx="119179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l="19760" t="-1" r="12055" b="3100"/>
          <a:stretch/>
        </p:blipFill>
        <p:spPr>
          <a:xfrm>
            <a:off x="2738345" y="2678230"/>
            <a:ext cx="1085383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7;p1">
            <a:extLst>
              <a:ext uri="{FF2B5EF4-FFF2-40B4-BE49-F238E27FC236}">
                <a16:creationId xmlns:a16="http://schemas.microsoft.com/office/drawing/2014/main" id="{0A091143-38DB-9E7F-F7D0-F61AD63A7249}"/>
              </a:ext>
            </a:extLst>
          </p:cNvPr>
          <p:cNvPicPr preferRelativeResize="0"/>
          <p:nvPr/>
        </p:nvPicPr>
        <p:blipFill>
          <a:blip r:embed="rId10"/>
          <a:srcRect l="18710" r="18710"/>
          <a:stretch/>
        </p:blipFill>
        <p:spPr>
          <a:xfrm>
            <a:off x="7928059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629840"/>
            <a:ext cx="6485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>
                <a:latin typeface="Book Antiqua" panose="02040602050305030304" pitchFamily="18" charset="0"/>
              </a:rPr>
              <a:t>Roadshow went well!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Book Antiqua" panose="0204060205030503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dirty="0">
                <a:latin typeface="Book Antiqua" panose="02040602050305030304" pitchFamily="18" charset="0"/>
              </a:rPr>
              <a:t>Summaries of potential projects have been sent to EDA to vet for eligibility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The application process </a:t>
            </a:r>
            <a:r>
              <a:rPr lang="en-US" sz="2000" dirty="0">
                <a:latin typeface="Book Antiqua" panose="02040602050305030304" pitchFamily="18" charset="0"/>
              </a:rPr>
              <a:t>is starting for projects with MATC, Manhattan Chamber of Commerce, and Kansas Forest Service.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7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524256" y="2008048"/>
            <a:ext cx="70469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d. FHRC Retreat – Sustainability to Action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Important discussion – we need all members to attend and participate – </a:t>
            </a:r>
            <a:r>
              <a:rPr lang="en-US" sz="2000" b="1" dirty="0">
                <a:latin typeface="Book Antiqua" panose="02040602050305030304" pitchFamily="18" charset="0"/>
              </a:rPr>
              <a:t>attendance restricted to members and alternates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Manhattan City Hall arrival 8:30 and working 9:00 to 1:00 (box lunch will be provided)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Defining how to best put into action the recommendations from the 5 Year Sustainability Plan – short term (next 3 months); midrange (4 to 10 months); and longer term.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Letter from facilitators in the board packet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939396"/>
            <a:ext cx="6738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EPA Brownfield Assessment Project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Janna Williams 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6557" y="469702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EPA Brownfield $500,000 Assessment Grant- Project 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86557" y="2772954"/>
            <a:ext cx="7742092" cy="298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Ogden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– 73,600/$119,100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Downtown Area Planning August Completion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Area Wide Plan (arcgis.com)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Junction City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– $157,550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Area Planning  Presentation August 15th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Downtown Junction City (arcgis.com)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Eskridge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– $42,500/$66,700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Reviewed Phase I’s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Phase II’s, Structural Studies</a:t>
            </a:r>
          </a:p>
          <a:p>
            <a:pPr marL="2857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Market Study presentation 7/24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Manhattan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– $84,700 budgeted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MHK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SoDo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Area Planning kickoff $70,000 (Due 12/30)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EPA National Brownfield Conference in Detroit-August</a:t>
            </a:r>
          </a:p>
          <a:p>
            <a:pPr marL="285750" marR="0" lvl="2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2 Poster Competition Entries </a:t>
            </a:r>
          </a:p>
          <a:p>
            <a:pPr marL="285750" marR="0" lvl="2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Regional Brownfields &amp; Brownfields Planning in  Military Communities</a:t>
            </a:r>
          </a:p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987" y="257770"/>
            <a:ext cx="1893391" cy="81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579" y="182815"/>
            <a:ext cx="1030974" cy="1030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0FD84-ECBB-6BF3-A680-5B1C9EC1BD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69" b="21320"/>
          <a:stretch/>
        </p:blipFill>
        <p:spPr>
          <a:xfrm>
            <a:off x="5405286" y="1899789"/>
            <a:ext cx="3719401" cy="20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1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6557" y="422839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Brownfields Workshop in Council Grove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KDHE, EPA Region 7, KSU, FHRC 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05828" y="2460901"/>
            <a:ext cx="7742092" cy="298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987" y="257770"/>
            <a:ext cx="1893391" cy="81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77" y="182815"/>
            <a:ext cx="1030974" cy="103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6C0D7-228C-5D5D-D9B2-50AE54E2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344" y="6188617"/>
            <a:ext cx="1844034" cy="712355"/>
          </a:xfrm>
          <a:prstGeom prst="rect">
            <a:avLst/>
          </a:prstGeom>
        </p:spPr>
      </p:pic>
      <p:pic>
        <p:nvPicPr>
          <p:cNvPr id="5" name="Picture 4" descr="A close-up of a web page&#10;&#10;Description automatically generated">
            <a:extLst>
              <a:ext uri="{FF2B5EF4-FFF2-40B4-BE49-F238E27FC236}">
                <a16:creationId xmlns:a16="http://schemas.microsoft.com/office/drawing/2014/main" id="{5BC97869-8D57-D5A3-99BA-29A701AB9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29" y="1150749"/>
            <a:ext cx="8819299" cy="57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76034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374468" y="378262"/>
            <a:ext cx="7413543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OLDCC Grant-Fort Riley Surrounding Communities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35774" y="1348662"/>
            <a:ext cx="63430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Current Projects for JLUS Boundary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Housing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Cyber Assessment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Bridge Location/Alignment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Comprehensive Plan 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Municipalities/Counties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Riley,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Geary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, Clay &amp;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Pottawatomie County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MHK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Ogden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Riley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Junction City, Grandview Plaza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Milford,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Wakefield, Clay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St. George, Green Valley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Schedule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Finalizing grant scopes/projects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Meet with Technical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urier New"/>
                <a:cs typeface="Courier New"/>
                <a:sym typeface="Courier New"/>
              </a:rPr>
              <a:t>Submit Grant - August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" name="Picture 5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CCE3A3DD-279A-A65A-D08B-505236EE6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697" y="1171421"/>
            <a:ext cx="3299350" cy="426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19238-F828-EC85-16D3-081058DA1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520" y="197998"/>
            <a:ext cx="1575150" cy="675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0FBB6F-16AC-C3A7-D84A-88E07D8AC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57" y="338213"/>
            <a:ext cx="2093363" cy="537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C5E18-B17B-E2D7-C713-948EB83ECF10}"/>
              </a:ext>
            </a:extLst>
          </p:cNvPr>
          <p:cNvSpPr txBox="1"/>
          <p:nvPr/>
        </p:nvSpPr>
        <p:spPr>
          <a:xfrm>
            <a:off x="810693" y="6092866"/>
            <a:ext cx="7798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ource Sans Pro Web"/>
                <a:cs typeface="Arial"/>
                <a:sym typeface="Arial"/>
              </a:rPr>
              <a:t>Please Contact Janna Williams at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ource Sans Pro Web"/>
                <a:cs typeface="Arial"/>
                <a:sym typeface="Arial"/>
                <a:hlinkClick r:id="rId7"/>
              </a:rPr>
              <a:t>JWilliams@Flinthillsregion.org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ource Sans Pro Web"/>
                <a:cs typeface="Arial"/>
                <a:sym typeface="Arial"/>
              </a:rPr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10297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373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CDGB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Holly Boice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CDBG award announcement: Alta Vista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Holly will attend administration workshop in McPherson Aug.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2020 LMI data will likely be out by the end of the summer.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COVID Resiliency CDBG Program opportunity</a:t>
            </a: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3731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Eligible activities for the program include COVID resiliency improvements for businesses such as: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Upgrades to remain open and prevent future closures due to community illnesses and public health emergencies.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Technology, hardware, and software upgrades.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E-commerce updates.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Professional development and training.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Other updates that can be directly related to resiliency improvements.</a:t>
            </a: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0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1196321" y="3087223"/>
            <a:ext cx="673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c. Executive Editor Search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AF22-FFF9-6F83-454F-542E636D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COMMUNITY UPDATES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546899" y="1957454"/>
            <a:ext cx="33176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Morris County – David Fox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  <a:p>
            <a:endParaRPr lang="en-US" sz="1500" b="1" u="sng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St. George – Deb Werth</a:t>
            </a:r>
          </a:p>
          <a:p>
            <a:r>
              <a:rPr lang="en-US" sz="1500" dirty="0" err="1">
                <a:latin typeface="Book Antiqua" panose="02040602050305030304" pitchFamily="18" charset="0"/>
              </a:rPr>
              <a:t>Onaga</a:t>
            </a:r>
            <a:r>
              <a:rPr lang="en-US" sz="1500" dirty="0">
                <a:latin typeface="Book Antiqua" panose="02040602050305030304" pitchFamily="18" charset="0"/>
              </a:rPr>
              <a:t> – Alex Miller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Westmoreland – Bruce </a:t>
            </a:r>
            <a:r>
              <a:rPr lang="en-US" sz="1500" dirty="0" err="1">
                <a:latin typeface="Book Antiqua" panose="02040602050305030304" pitchFamily="18" charset="0"/>
              </a:rPr>
              <a:t>Meninger</a:t>
            </a:r>
            <a:r>
              <a:rPr lang="en-US" sz="1500" dirty="0">
                <a:latin typeface="Book Antiqua" panose="02040602050305030304" pitchFamily="18" charset="0"/>
              </a:rPr>
              <a:t> 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4756054" y="1970426"/>
            <a:ext cx="38410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Eskridge – Terry Cook</a:t>
            </a:r>
          </a:p>
          <a:p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 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r>
              <a:rPr lang="en-US" sz="1500" dirty="0">
                <a:latin typeface="Book Antiqua" panose="02040602050305030304" pitchFamily="18" charset="0"/>
              </a:rPr>
              <a:t>,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 – Perry Wiggins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K-State – Cheryl Grice 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4756054" y="4963146"/>
            <a:ext cx="48538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Members in Non-Member Counties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Manhattan – Linda Morse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Wakefield – Julie Murphy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64" y="5616910"/>
            <a:ext cx="1716245" cy="88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53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297858" y="587629"/>
            <a:ext cx="58595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AGENDA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21" name="Google Shape;121;p52"/>
          <p:cNvSpPr txBox="1"/>
          <p:nvPr/>
        </p:nvSpPr>
        <p:spPr>
          <a:xfrm>
            <a:off x="1155695" y="1626620"/>
            <a:ext cx="7558309" cy="431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CALL TO ORDER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pt-BR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WELCOME/ROLL CALL/QUORUM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APPROVAL OF MINUTES/</a:t>
            </a: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F</a:t>
            </a: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INANCIALS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NEW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OLD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COMMUNITY UPDATES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ADJORN</a:t>
            </a:r>
          </a:p>
          <a:p>
            <a:pPr>
              <a:buClr>
                <a:srgbClr val="3F3F3F"/>
              </a:buClr>
              <a:buSzPts val="2000"/>
            </a:pPr>
            <a:endParaRPr lang="en-US" sz="11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2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4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6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pt-BR"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lang="en-US" sz="2000" spc="600" dirty="0">
              <a:solidFill>
                <a:srgbClr val="3F3F3F"/>
              </a:solidFill>
            </a:endParaRPr>
          </a:p>
        </p:txBody>
      </p:sp>
      <p:sp>
        <p:nvSpPr>
          <p:cNvPr id="123" name="Google Shape;123;p52"/>
          <p:cNvSpPr txBox="1"/>
          <p:nvPr/>
        </p:nvSpPr>
        <p:spPr>
          <a:xfrm>
            <a:off x="429995" y="1646285"/>
            <a:ext cx="696600" cy="450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5E3DD"/>
                </a:solidFill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2762837" y="1471980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490"/>
                </a:srgbClr>
              </a:gs>
              <a:gs pos="36000">
                <a:srgbClr val="F19279">
                  <a:alpha val="4705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246660" y="1303637"/>
            <a:ext cx="6582284" cy="55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NEXT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endParaRPr lang="en-US" sz="1600" b="1" dirty="0">
              <a:solidFill>
                <a:srgbClr val="7F7F7F"/>
              </a:solidFill>
              <a:latin typeface="Book Antiqua" panose="0204060205030503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b="1" dirty="0">
                <a:solidFill>
                  <a:srgbClr val="7F7F7F"/>
                </a:solidFill>
                <a:latin typeface="Book Antiqua" panose="02040602050305030304" pitchFamily="18" charset="0"/>
              </a:rPr>
              <a:t>Aug. 18, 2023 – Manhattan</a:t>
            </a: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Flinthillsregion.org</a:t>
            </a:r>
            <a:endParaRPr sz="1600" b="0" i="0" u="none" strike="noStrike" cap="none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15056" y="2661978"/>
            <a:ext cx="6277285" cy="20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9679" y="5334852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1283675" y="486480"/>
            <a:ext cx="65822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300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MEETING ADJOURNED</a:t>
            </a:r>
            <a:endParaRPr sz="2400" b="0" i="0" u="none" strike="noStrike" cap="none" spc="300" dirty="0">
              <a:solidFill>
                <a:srgbClr val="7F7F7F"/>
              </a:solidFill>
              <a:latin typeface="Book Antiqua" panose="0204060205030503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2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ROLL CALL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303279" y="1793531"/>
            <a:ext cx="33176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Clay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Wakefield – Julie Murphy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Dickinson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2. Morris County – David Fox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3494945" y="1698857"/>
            <a:ext cx="384104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3. St. George – Deb Werth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4. </a:t>
            </a:r>
            <a:r>
              <a:rPr lang="en-US" sz="1500" dirty="0" err="1">
                <a:latin typeface="Book Antiqua" panose="02040602050305030304" pitchFamily="18" charset="0"/>
              </a:rPr>
              <a:t>Onaga</a:t>
            </a:r>
            <a:r>
              <a:rPr lang="en-US" sz="1500" dirty="0">
                <a:latin typeface="Book Antiqua" panose="02040602050305030304" pitchFamily="18" charset="0"/>
              </a:rPr>
              <a:t> – Alex Miller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5. Westmoreland – Bruce </a:t>
            </a:r>
            <a:r>
              <a:rPr lang="en-US" sz="1500" dirty="0" err="1">
                <a:latin typeface="Book Antiqua" panose="02040602050305030304" pitchFamily="18" charset="0"/>
              </a:rPr>
              <a:t>Meninger</a:t>
            </a:r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Riley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Manhattan – Linda Morse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3a. 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3b. Eskridge – Terry Cook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3c. </a:t>
            </a:r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6780035" y="3302325"/>
            <a:ext cx="211592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– 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Perry Wiggins</a:t>
            </a: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373" y="5549543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332A-C5D6-4FD4-5422-E9FAB4C28FD0}"/>
              </a:ext>
            </a:extLst>
          </p:cNvPr>
          <p:cNvSpPr txBox="1"/>
          <p:nvPr/>
        </p:nvSpPr>
        <p:spPr>
          <a:xfrm>
            <a:off x="7607010" y="1727785"/>
            <a:ext cx="1390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595959"/>
                </a:solidFill>
                <a:latin typeface="Book Antiqua" panose="02040602050305030304" pitchFamily="18" charset="0"/>
              </a:rPr>
              <a:t>Quorum (6)</a:t>
            </a:r>
            <a:endParaRPr lang="en-US" sz="1500" dirty="0">
              <a:solidFill>
                <a:srgbClr val="595959"/>
              </a:solidFill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8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MINUTES/FINANCIALS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704294" y="3149104"/>
            <a:ext cx="6485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June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May Financial Reports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ACCOUNTS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88;p54">
            <a:extLst>
              <a:ext uri="{FF2B5EF4-FFF2-40B4-BE49-F238E27FC236}">
                <a16:creationId xmlns:a16="http://schemas.microsoft.com/office/drawing/2014/main" id="{2FD7B263-714B-E092-1560-185C1183220E}"/>
              </a:ext>
            </a:extLst>
          </p:cNvPr>
          <p:cNvSpPr/>
          <p:nvPr/>
        </p:nvSpPr>
        <p:spPr>
          <a:xfrm>
            <a:off x="907350" y="1835779"/>
            <a:ext cx="7409198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1;p54">
            <a:extLst>
              <a:ext uri="{FF2B5EF4-FFF2-40B4-BE49-F238E27FC236}">
                <a16:creationId xmlns:a16="http://schemas.microsoft.com/office/drawing/2014/main" id="{DB64C2B8-C290-3C5F-3E25-6F20CC190134}"/>
              </a:ext>
            </a:extLst>
          </p:cNvPr>
          <p:cNvSpPr/>
          <p:nvPr/>
        </p:nvSpPr>
        <p:spPr>
          <a:xfrm>
            <a:off x="1196321" y="2011966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92;p54">
            <a:extLst>
              <a:ext uri="{FF2B5EF4-FFF2-40B4-BE49-F238E27FC236}">
                <a16:creationId xmlns:a16="http://schemas.microsoft.com/office/drawing/2014/main" id="{8588515A-F017-9E7A-CA43-7CFEA7E69FDA}"/>
              </a:ext>
            </a:extLst>
          </p:cNvPr>
          <p:cNvSpPr txBox="1"/>
          <p:nvPr/>
        </p:nvSpPr>
        <p:spPr>
          <a:xfrm>
            <a:off x="1257052" y="2112354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Bank Balance–Checking 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3;p54">
            <a:extLst>
              <a:ext uri="{FF2B5EF4-FFF2-40B4-BE49-F238E27FC236}">
                <a16:creationId xmlns:a16="http://schemas.microsoft.com/office/drawing/2014/main" id="{818DE272-2A0D-3E33-D54C-BFC5F8C2121D}"/>
              </a:ext>
            </a:extLst>
          </p:cNvPr>
          <p:cNvSpPr/>
          <p:nvPr/>
        </p:nvSpPr>
        <p:spPr>
          <a:xfrm>
            <a:off x="1186121" y="2857371"/>
            <a:ext cx="43797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94;p54">
            <a:extLst>
              <a:ext uri="{FF2B5EF4-FFF2-40B4-BE49-F238E27FC236}">
                <a16:creationId xmlns:a16="http://schemas.microsoft.com/office/drawing/2014/main" id="{8A6F524F-B790-BA43-4E6E-39B5B0AF33D8}"/>
              </a:ext>
            </a:extLst>
          </p:cNvPr>
          <p:cNvSpPr/>
          <p:nvPr/>
        </p:nvSpPr>
        <p:spPr>
          <a:xfrm>
            <a:off x="4082751" y="3038189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$15,123.95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" name="Google Shape;195;p54">
            <a:extLst>
              <a:ext uri="{FF2B5EF4-FFF2-40B4-BE49-F238E27FC236}">
                <a16:creationId xmlns:a16="http://schemas.microsoft.com/office/drawing/2014/main" id="{DB5E5662-B45F-88C6-B911-1F2B812C9D54}"/>
              </a:ext>
            </a:extLst>
          </p:cNvPr>
          <p:cNvSpPr txBox="1"/>
          <p:nvPr/>
        </p:nvSpPr>
        <p:spPr>
          <a:xfrm>
            <a:off x="1256206" y="2975489"/>
            <a:ext cx="2530315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Money Market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  <a:latin typeface="Book Antiqua" panose="02040602050305030304" pitchFamily="18" charset="0"/>
                <a:cs typeface="Courier New"/>
                <a:sym typeface="Courier New"/>
              </a:rPr>
              <a:t>Dues Rec’d. ($109,885.50)</a:t>
            </a:r>
            <a:endParaRPr sz="12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6;p54">
            <a:extLst>
              <a:ext uri="{FF2B5EF4-FFF2-40B4-BE49-F238E27FC236}">
                <a16:creationId xmlns:a16="http://schemas.microsoft.com/office/drawing/2014/main" id="{BD0CD0F7-C1AC-AF4B-4933-2E921751DBC7}"/>
              </a:ext>
            </a:extLst>
          </p:cNvPr>
          <p:cNvSpPr/>
          <p:nvPr/>
        </p:nvSpPr>
        <p:spPr>
          <a:xfrm>
            <a:off x="1205921" y="3680300"/>
            <a:ext cx="43599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97;p54">
            <a:extLst>
              <a:ext uri="{FF2B5EF4-FFF2-40B4-BE49-F238E27FC236}">
                <a16:creationId xmlns:a16="http://schemas.microsoft.com/office/drawing/2014/main" id="{23475282-25E7-B0D3-7691-50F6B1E5799C}"/>
              </a:ext>
            </a:extLst>
          </p:cNvPr>
          <p:cNvSpPr txBox="1"/>
          <p:nvPr/>
        </p:nvSpPr>
        <p:spPr>
          <a:xfrm>
            <a:off x="1267849" y="3763318"/>
            <a:ext cx="275082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Kauffman Grant Account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&amp;</a:t>
            </a:r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</a:rPr>
              <a:t>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CDBG/NCRPC Funds</a:t>
            </a:r>
            <a:endParaRPr sz="1600" b="1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3" name="Google Shape;198;p54">
            <a:extLst>
              <a:ext uri="{FF2B5EF4-FFF2-40B4-BE49-F238E27FC236}">
                <a16:creationId xmlns:a16="http://schemas.microsoft.com/office/drawing/2014/main" id="{C6C285A6-6F87-FBE4-A073-924117A7B618}"/>
              </a:ext>
            </a:extLst>
          </p:cNvPr>
          <p:cNvSpPr txBox="1"/>
          <p:nvPr/>
        </p:nvSpPr>
        <p:spPr>
          <a:xfrm>
            <a:off x="1276571" y="5566227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99;p54">
            <a:extLst>
              <a:ext uri="{FF2B5EF4-FFF2-40B4-BE49-F238E27FC236}">
                <a16:creationId xmlns:a16="http://schemas.microsoft.com/office/drawing/2014/main" id="{B7C19E22-0BA9-C487-BC52-B6D1EEABAF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00;p54">
            <a:extLst>
              <a:ext uri="{FF2B5EF4-FFF2-40B4-BE49-F238E27FC236}">
                <a16:creationId xmlns:a16="http://schemas.microsoft.com/office/drawing/2014/main" id="{BABEB638-AA44-9576-95D2-978EF86296E0}"/>
              </a:ext>
            </a:extLst>
          </p:cNvPr>
          <p:cNvSpPr/>
          <p:nvPr/>
        </p:nvSpPr>
        <p:spPr>
          <a:xfrm>
            <a:off x="4071339" y="2214799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$56,360.58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6" name="Google Shape;201;p54">
            <a:extLst>
              <a:ext uri="{FF2B5EF4-FFF2-40B4-BE49-F238E27FC236}">
                <a16:creationId xmlns:a16="http://schemas.microsoft.com/office/drawing/2014/main" id="{9CC00C54-393D-53E7-DB17-77B54CD6FDE8}"/>
              </a:ext>
            </a:extLst>
          </p:cNvPr>
          <p:cNvSpPr/>
          <p:nvPr/>
        </p:nvSpPr>
        <p:spPr>
          <a:xfrm>
            <a:off x="1196321" y="5362330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02;p54">
            <a:extLst>
              <a:ext uri="{FF2B5EF4-FFF2-40B4-BE49-F238E27FC236}">
                <a16:creationId xmlns:a16="http://schemas.microsoft.com/office/drawing/2014/main" id="{A400B08F-DBDD-B142-BEEF-1C84C6960F87}"/>
              </a:ext>
            </a:extLst>
          </p:cNvPr>
          <p:cNvSpPr txBox="1"/>
          <p:nvPr/>
        </p:nvSpPr>
        <p:spPr>
          <a:xfrm>
            <a:off x="1260106" y="5509519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CNB Loan Balance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03;p54">
            <a:extLst>
              <a:ext uri="{FF2B5EF4-FFF2-40B4-BE49-F238E27FC236}">
                <a16:creationId xmlns:a16="http://schemas.microsoft.com/office/drawing/2014/main" id="{4A4A7636-CC86-DC85-7467-6F49A7A61EC4}"/>
              </a:ext>
            </a:extLst>
          </p:cNvPr>
          <p:cNvSpPr/>
          <p:nvPr/>
        </p:nvSpPr>
        <p:spPr>
          <a:xfrm>
            <a:off x="3994777" y="5498255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$15,031.46</a:t>
            </a:r>
            <a:r>
              <a:rPr lang="en-US" sz="1600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9" name="Google Shape;204;p54">
            <a:extLst>
              <a:ext uri="{FF2B5EF4-FFF2-40B4-BE49-F238E27FC236}">
                <a16:creationId xmlns:a16="http://schemas.microsoft.com/office/drawing/2014/main" id="{C80F1E81-A32F-3DF4-41B1-4A9561C865EA}"/>
              </a:ext>
            </a:extLst>
          </p:cNvPr>
          <p:cNvSpPr/>
          <p:nvPr/>
        </p:nvSpPr>
        <p:spPr>
          <a:xfrm>
            <a:off x="3950937" y="3861336"/>
            <a:ext cx="17793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$179,421.00</a:t>
            </a:r>
            <a:endParaRPr sz="16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20" name="Google Shape;191;p54">
            <a:extLst>
              <a:ext uri="{FF2B5EF4-FFF2-40B4-BE49-F238E27FC236}">
                <a16:creationId xmlns:a16="http://schemas.microsoft.com/office/drawing/2014/main" id="{A92E9DC2-CDED-7DD1-1590-CE0EF0E9C29D}"/>
              </a:ext>
            </a:extLst>
          </p:cNvPr>
          <p:cNvSpPr/>
          <p:nvPr/>
        </p:nvSpPr>
        <p:spPr>
          <a:xfrm>
            <a:off x="1186121" y="4509365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92;p54">
            <a:extLst>
              <a:ext uri="{FF2B5EF4-FFF2-40B4-BE49-F238E27FC236}">
                <a16:creationId xmlns:a16="http://schemas.microsoft.com/office/drawing/2014/main" id="{85A060A1-738F-FDBE-4629-227596C03E17}"/>
              </a:ext>
            </a:extLst>
          </p:cNvPr>
          <p:cNvSpPr txBox="1"/>
          <p:nvPr/>
        </p:nvSpPr>
        <p:spPr>
          <a:xfrm>
            <a:off x="1246852" y="4609753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Community Foundation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00;p54">
            <a:extLst>
              <a:ext uri="{FF2B5EF4-FFF2-40B4-BE49-F238E27FC236}">
                <a16:creationId xmlns:a16="http://schemas.microsoft.com/office/drawing/2014/main" id="{17DBD1CB-B741-7A28-5889-17A798ECEB24}"/>
              </a:ext>
            </a:extLst>
          </p:cNvPr>
          <p:cNvSpPr/>
          <p:nvPr/>
        </p:nvSpPr>
        <p:spPr>
          <a:xfrm>
            <a:off x="4061139" y="4712198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$21,397.57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62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BUDGET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017C8-3C4F-B56C-DF3E-CBD639876D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173318"/>
            <a:ext cx="9144000" cy="37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1945473"/>
            <a:ext cx="64855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Build Kansas Fund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Matthew Hanson, CGMS</a:t>
            </a:r>
          </a:p>
          <a:p>
            <a:endParaRPr lang="en-US" sz="2000" i="1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Build Kansas Fund is a matching fund appropriated by the Kansas legislature to remove financial barriers to participation with Bipartisan Infrastructure Law (BIL)</a:t>
            </a:r>
          </a:p>
          <a:p>
            <a:r>
              <a:rPr lang="en-US" sz="1600" dirty="0">
                <a:latin typeface="Book Antiqua" panose="02040602050305030304" pitchFamily="18" charset="0"/>
              </a:rPr>
              <a:t>- Financial assistance to communities to meet match requirement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Direct training, technical assistance, and grant support for those entities pursuing BIL opportunities. 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BIL and Kansas Hub description page in the July Meeting Board Packet.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520096" y="1873936"/>
            <a:ext cx="71596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KS Dept. of Commerce Grant Opportunity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Only Regional Development Organizations are eligible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$25,000 with 1:1 match (verifying EDA Partnership  Planning can be used for match to create $50,000 program)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Submissions deadline – July 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Proposal will focus on recreating the successful JC Entrepreneurship 101 program and deliver to the smaller member communities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	</a:t>
            </a:r>
            <a:r>
              <a:rPr lang="en-US" sz="1600" dirty="0">
                <a:latin typeface="Book Antiqua" panose="02040602050305030304" pitchFamily="18" charset="0"/>
              </a:rPr>
              <a:t>First Task would be to convene the small communities to 	determine where and how many programs to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Vote to authorize moving forward on this effort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704294" y="2117776"/>
            <a:ext cx="66428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c. EDA Disaster Supplemental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Holly Boice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$57 Million across the EDA Denver Region – ten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53 eligible counties in Kansas - most impacted in the Denver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Geary, Morris, Riley, Wabaunsee counties – windstorms and tornadoes in 2021 and 2022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counties’ population = 25% of the 53 counties total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 million maximum ask - $1-2 million sweet spot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20% Match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81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1118</Words>
  <Application>Microsoft Office PowerPoint</Application>
  <PresentationFormat>On-screen Show (4:3)</PresentationFormat>
  <Paragraphs>293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Book Antiqua</vt:lpstr>
      <vt:lpstr>Calibri</vt:lpstr>
      <vt:lpstr>Corbel</vt:lpstr>
      <vt:lpstr>Courier New</vt:lpstr>
      <vt:lpstr>Georgia</vt:lpstr>
      <vt:lpstr>Source Sans Pro Web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 williams8</dc:creator>
  <cp:lastModifiedBy>Holly Hendershot</cp:lastModifiedBy>
  <cp:revision>23</cp:revision>
  <dcterms:created xsi:type="dcterms:W3CDTF">2020-03-12T19:31:15Z</dcterms:created>
  <dcterms:modified xsi:type="dcterms:W3CDTF">2023-07-21T16:17:25Z</dcterms:modified>
</cp:coreProperties>
</file>