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12" r:id="rId4"/>
    <p:sldId id="297" r:id="rId5"/>
    <p:sldId id="260" r:id="rId6"/>
    <p:sldId id="284" r:id="rId7"/>
    <p:sldId id="285" r:id="rId8"/>
    <p:sldId id="287" r:id="rId9"/>
    <p:sldId id="306" r:id="rId10"/>
    <p:sldId id="307" r:id="rId11"/>
    <p:sldId id="302" r:id="rId12"/>
    <p:sldId id="308" r:id="rId13"/>
    <p:sldId id="303" r:id="rId14"/>
    <p:sldId id="293" r:id="rId15"/>
    <p:sldId id="310" r:id="rId16"/>
    <p:sldId id="309" r:id="rId17"/>
    <p:sldId id="295" r:id="rId18"/>
    <p:sldId id="264" r:id="rId19"/>
    <p:sldId id="266" r:id="rId20"/>
    <p:sldId id="267" r:id="rId21"/>
    <p:sldId id="313" r:id="rId22"/>
    <p:sldId id="296" r:id="rId23"/>
    <p:sldId id="304" r:id="rId24"/>
    <p:sldId id="305" r:id="rId25"/>
    <p:sldId id="301" r:id="rId26"/>
    <p:sldId id="265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5bBBfucCA5L+xuo+uAqlgRUIW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818181"/>
    <a:srgbClr val="E5E3DD"/>
    <a:srgbClr val="969696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1953BF-4653-4828-A98F-BFE17377BD0A}" v="14" dt="2023-06-15T19:43:02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7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Hendershot" userId="d688778821336bb9" providerId="LiveId" clId="{091953BF-4653-4828-A98F-BFE17377BD0A}"/>
    <pc:docChg chg="undo custSel addSld delSld modSld sldOrd">
      <pc:chgData name="Holly Hendershot" userId="d688778821336bb9" providerId="LiveId" clId="{091953BF-4653-4828-A98F-BFE17377BD0A}" dt="2023-06-22T16:02:34.558" v="2693" actId="1076"/>
      <pc:docMkLst>
        <pc:docMk/>
      </pc:docMkLst>
      <pc:sldChg chg="modSp mod">
        <pc:chgData name="Holly Hendershot" userId="d688778821336bb9" providerId="LiveId" clId="{091953BF-4653-4828-A98F-BFE17377BD0A}" dt="2023-06-13T20:44:04.504" v="7" actId="20577"/>
        <pc:sldMkLst>
          <pc:docMk/>
          <pc:sldMk cId="0" sldId="260"/>
        </pc:sldMkLst>
        <pc:spChg chg="mod">
          <ac:chgData name="Holly Hendershot" userId="d688778821336bb9" providerId="LiveId" clId="{091953BF-4653-4828-A98F-BFE17377BD0A}" dt="2023-06-13T20:44:04.504" v="7" actId="20577"/>
          <ac:spMkLst>
            <pc:docMk/>
            <pc:sldMk cId="0" sldId="260"/>
            <ac:spMk id="2" creationId="{2E73DA29-B58A-CC7F-B6F3-6CC49289E684}"/>
          </ac:spMkLst>
        </pc:spChg>
      </pc:sldChg>
      <pc:sldChg chg="add">
        <pc:chgData name="Holly Hendershot" userId="d688778821336bb9" providerId="LiveId" clId="{091953BF-4653-4828-A98F-BFE17377BD0A}" dt="2023-06-15T19:42:03.603" v="2572"/>
        <pc:sldMkLst>
          <pc:docMk/>
          <pc:sldMk cId="1234951180" sldId="264"/>
        </pc:sldMkLst>
      </pc:sldChg>
      <pc:sldChg chg="modSp mod">
        <pc:chgData name="Holly Hendershot" userId="d688778821336bb9" providerId="LiveId" clId="{091953BF-4653-4828-A98F-BFE17377BD0A}" dt="2023-06-15T18:10:28.344" v="2486" actId="20577"/>
        <pc:sldMkLst>
          <pc:docMk/>
          <pc:sldMk cId="0" sldId="265"/>
        </pc:sldMkLst>
        <pc:spChg chg="mod">
          <ac:chgData name="Holly Hendershot" userId="d688778821336bb9" providerId="LiveId" clId="{091953BF-4653-4828-A98F-BFE17377BD0A}" dt="2023-06-15T18:10:28.344" v="2486" actId="20577"/>
          <ac:spMkLst>
            <pc:docMk/>
            <pc:sldMk cId="0" sldId="265"/>
            <ac:spMk id="257" creationId="{00000000-0000-0000-0000-000000000000}"/>
          </ac:spMkLst>
        </pc:spChg>
      </pc:sldChg>
      <pc:sldChg chg="add">
        <pc:chgData name="Holly Hendershot" userId="d688778821336bb9" providerId="LiveId" clId="{091953BF-4653-4828-A98F-BFE17377BD0A}" dt="2023-06-15T19:42:42.794" v="2592"/>
        <pc:sldMkLst>
          <pc:docMk/>
          <pc:sldMk cId="3171046720" sldId="266"/>
        </pc:sldMkLst>
      </pc:sldChg>
      <pc:sldChg chg="add">
        <pc:chgData name="Holly Hendershot" userId="d688778821336bb9" providerId="LiveId" clId="{091953BF-4653-4828-A98F-BFE17377BD0A}" dt="2023-06-15T19:42:55.390" v="2593"/>
        <pc:sldMkLst>
          <pc:docMk/>
          <pc:sldMk cId="3414394973" sldId="267"/>
        </pc:sldMkLst>
      </pc:sldChg>
      <pc:sldChg chg="del">
        <pc:chgData name="Holly Hendershot" userId="d688778821336bb9" providerId="LiveId" clId="{091953BF-4653-4828-A98F-BFE17377BD0A}" dt="2023-06-13T20:49:01.965" v="345" actId="47"/>
        <pc:sldMkLst>
          <pc:docMk/>
          <pc:sldMk cId="3663563294" sldId="278"/>
        </pc:sldMkLst>
      </pc:sldChg>
      <pc:sldChg chg="del">
        <pc:chgData name="Holly Hendershot" userId="d688778821336bb9" providerId="LiveId" clId="{091953BF-4653-4828-A98F-BFE17377BD0A}" dt="2023-06-13T20:49:03.736" v="346" actId="47"/>
        <pc:sldMkLst>
          <pc:docMk/>
          <pc:sldMk cId="1119909834" sldId="279"/>
        </pc:sldMkLst>
      </pc:sldChg>
      <pc:sldChg chg="addSp delSp modSp mod">
        <pc:chgData name="Holly Hendershot" userId="d688778821336bb9" providerId="LiveId" clId="{091953BF-4653-4828-A98F-BFE17377BD0A}" dt="2023-06-15T21:53:26.102" v="2604" actId="1036"/>
        <pc:sldMkLst>
          <pc:docMk/>
          <pc:sldMk cId="2042629912" sldId="284"/>
        </pc:sldMkLst>
        <pc:spChg chg="add del mod">
          <ac:chgData name="Holly Hendershot" userId="d688778821336bb9" providerId="LiveId" clId="{091953BF-4653-4828-A98F-BFE17377BD0A}" dt="2023-06-15T19:26:56.558" v="2511" actId="478"/>
          <ac:spMkLst>
            <pc:docMk/>
            <pc:sldMk cId="2042629912" sldId="284"/>
            <ac:spMk id="2" creationId="{21AD147A-8B7D-AD6A-0E7F-8FC8F68A86C1}"/>
          </ac:spMkLst>
        </pc:spChg>
        <pc:spChg chg="mod">
          <ac:chgData name="Holly Hendershot" userId="d688778821336bb9" providerId="LiveId" clId="{091953BF-4653-4828-A98F-BFE17377BD0A}" dt="2023-06-15T19:26:52.834" v="2510" actId="1076"/>
          <ac:spMkLst>
            <pc:docMk/>
            <pc:sldMk cId="2042629912" sldId="284"/>
            <ac:spMk id="4" creationId="{2FD7B263-714B-E092-1560-185C1183220E}"/>
          </ac:spMkLst>
        </pc:spChg>
        <pc:spChg chg="add del mod">
          <ac:chgData name="Holly Hendershot" userId="d688778821336bb9" providerId="LiveId" clId="{091953BF-4653-4828-A98F-BFE17377BD0A}" dt="2023-06-15T19:26:58.872" v="2513" actId="478"/>
          <ac:spMkLst>
            <pc:docMk/>
            <pc:sldMk cId="2042629912" sldId="284"/>
            <ac:spMk id="5" creationId="{E16049B7-C2E4-4739-10D1-0841AF32A960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6" creationId="{DB64C2B8-C290-3C5F-3E25-6F20CC190134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7" creationId="{8588515A-F017-9E7A-CA43-7CFEA7E69FDA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8" creationId="{818DE272-2A0D-3E33-D54C-BFC5F8C2121D}"/>
          </ac:spMkLst>
        </pc:spChg>
        <pc:spChg chg="mod">
          <ac:chgData name="Holly Hendershot" userId="d688778821336bb9" providerId="LiveId" clId="{091953BF-4653-4828-A98F-BFE17377BD0A}" dt="2023-06-15T21:53:08.461" v="2597" actId="20577"/>
          <ac:spMkLst>
            <pc:docMk/>
            <pc:sldMk cId="2042629912" sldId="284"/>
            <ac:spMk id="9" creationId="{8A6F524F-B790-BA43-4E6E-39B5B0AF33D8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10" creationId="{DB5E5662-B45F-88C6-B911-1F2B812C9D54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11" creationId="{BD0CD0F7-C1AC-AF4B-4933-2E921751DBC7}"/>
          </ac:spMkLst>
        </pc:spChg>
        <pc:spChg chg="mod">
          <ac:chgData name="Holly Hendershot" userId="d688778821336bb9" providerId="LiveId" clId="{091953BF-4653-4828-A98F-BFE17377BD0A}" dt="2023-06-15T21:53:26.102" v="2604" actId="1036"/>
          <ac:spMkLst>
            <pc:docMk/>
            <pc:sldMk cId="2042629912" sldId="284"/>
            <ac:spMk id="12" creationId="{23475282-25E7-B0D3-7691-50F6B1E5799C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13" creationId="{C6C285A6-6F87-FBE4-A073-924117A7B618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15" creationId="{BABEB638-AA44-9576-95D2-978EF86296E0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16" creationId="{9CC00C54-393D-53E7-DB17-77B54CD6FDE8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17" creationId="{A400B08F-DBDD-B142-BEEF-1C84C6960F87}"/>
          </ac:spMkLst>
        </pc:spChg>
        <pc:spChg chg="mod">
          <ac:chgData name="Holly Hendershot" userId="d688778821336bb9" providerId="LiveId" clId="{091953BF-4653-4828-A98F-BFE17377BD0A}" dt="2023-06-15T21:53:17.520" v="2601" actId="1036"/>
          <ac:spMkLst>
            <pc:docMk/>
            <pc:sldMk cId="2042629912" sldId="284"/>
            <ac:spMk id="18" creationId="{4A4A7636-CC86-DC85-7467-6F49A7A61EC4}"/>
          </ac:spMkLst>
        </pc:spChg>
        <pc:spChg chg="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19" creationId="{C80F1E81-A32F-3DF4-41B1-4A9561C865EA}"/>
          </ac:spMkLst>
        </pc:spChg>
        <pc:spChg chg="add 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20" creationId="{A92E9DC2-CDED-7DD1-1590-CE0EF0E9C29D}"/>
          </ac:spMkLst>
        </pc:spChg>
        <pc:spChg chg="add 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21" creationId="{85A060A1-738F-FDBE-4629-227596C03E17}"/>
          </ac:spMkLst>
        </pc:spChg>
        <pc:spChg chg="add mod">
          <ac:chgData name="Holly Hendershot" userId="d688778821336bb9" providerId="LiveId" clId="{091953BF-4653-4828-A98F-BFE17377BD0A}" dt="2023-06-15T19:28:21.055" v="2546" actId="1035"/>
          <ac:spMkLst>
            <pc:docMk/>
            <pc:sldMk cId="2042629912" sldId="284"/>
            <ac:spMk id="22" creationId="{17DBD1CB-B741-7A28-5889-17A798ECEB24}"/>
          </ac:spMkLst>
        </pc:spChg>
        <pc:spChg chg="mod">
          <ac:chgData name="Holly Hendershot" userId="d688778821336bb9" providerId="LiveId" clId="{091953BF-4653-4828-A98F-BFE17377BD0A}" dt="2023-06-13T20:44:37.009" v="8" actId="20577"/>
          <ac:spMkLst>
            <pc:docMk/>
            <pc:sldMk cId="2042629912" sldId="284"/>
            <ac:spMk id="177" creationId="{00000000-0000-0000-0000-000000000000}"/>
          </ac:spMkLst>
        </pc:spChg>
      </pc:sldChg>
      <pc:sldChg chg="addSp delSp modSp mod">
        <pc:chgData name="Holly Hendershot" userId="d688778821336bb9" providerId="LiveId" clId="{091953BF-4653-4828-A98F-BFE17377BD0A}" dt="2023-06-15T18:41:57.614" v="2496"/>
        <pc:sldMkLst>
          <pc:docMk/>
          <pc:sldMk cId="1838487706" sldId="285"/>
        </pc:sldMkLst>
        <pc:picChg chg="del">
          <ac:chgData name="Holly Hendershot" userId="d688778821336bb9" providerId="LiveId" clId="{091953BF-4653-4828-A98F-BFE17377BD0A}" dt="2023-06-15T18:25:48.033" v="2487" actId="478"/>
          <ac:picMkLst>
            <pc:docMk/>
            <pc:sldMk cId="1838487706" sldId="285"/>
            <ac:picMk id="2" creationId="{409F28C5-7934-FD18-D076-ED1F06243DDB}"/>
          </ac:picMkLst>
        </pc:picChg>
        <pc:picChg chg="add mod">
          <ac:chgData name="Holly Hendershot" userId="d688778821336bb9" providerId="LiveId" clId="{091953BF-4653-4828-A98F-BFE17377BD0A}" dt="2023-06-15T18:41:57.614" v="2496"/>
          <ac:picMkLst>
            <pc:docMk/>
            <pc:sldMk cId="1838487706" sldId="285"/>
            <ac:picMk id="4" creationId="{5A5017C8-3C4F-B56C-DF3E-CBD639876D46}"/>
          </ac:picMkLst>
        </pc:picChg>
      </pc:sldChg>
      <pc:sldChg chg="modSp mod">
        <pc:chgData name="Holly Hendershot" userId="d688778821336bb9" providerId="LiveId" clId="{091953BF-4653-4828-A98F-BFE17377BD0A}" dt="2023-06-15T17:35:26.212" v="1749" actId="20577"/>
        <pc:sldMkLst>
          <pc:docMk/>
          <pc:sldMk cId="327659746" sldId="287"/>
        </pc:sldMkLst>
        <pc:spChg chg="mod">
          <ac:chgData name="Holly Hendershot" userId="d688778821336bb9" providerId="LiveId" clId="{091953BF-4653-4828-A98F-BFE17377BD0A}" dt="2023-06-15T17:35:26.212" v="1749" actId="20577"/>
          <ac:spMkLst>
            <pc:docMk/>
            <pc:sldMk cId="327659746" sldId="287"/>
            <ac:spMk id="2" creationId="{2E73DA29-B58A-CC7F-B6F3-6CC49289E684}"/>
          </ac:spMkLst>
        </pc:spChg>
      </pc:sldChg>
      <pc:sldChg chg="modSp del mod">
        <pc:chgData name="Holly Hendershot" userId="d688778821336bb9" providerId="LiveId" clId="{091953BF-4653-4828-A98F-BFE17377BD0A}" dt="2023-06-13T20:55:17.691" v="720" actId="2696"/>
        <pc:sldMkLst>
          <pc:docMk/>
          <pc:sldMk cId="1559192943" sldId="288"/>
        </pc:sldMkLst>
        <pc:spChg chg="mod">
          <ac:chgData name="Holly Hendershot" userId="d688778821336bb9" providerId="LiveId" clId="{091953BF-4653-4828-A98F-BFE17377BD0A}" dt="2023-06-13T20:52:16.238" v="564" actId="1076"/>
          <ac:spMkLst>
            <pc:docMk/>
            <pc:sldMk cId="1559192943" sldId="288"/>
            <ac:spMk id="2" creationId="{2E73DA29-B58A-CC7F-B6F3-6CC49289E684}"/>
          </ac:spMkLst>
        </pc:spChg>
      </pc:sldChg>
      <pc:sldChg chg="del">
        <pc:chgData name="Holly Hendershot" userId="d688778821336bb9" providerId="LiveId" clId="{091953BF-4653-4828-A98F-BFE17377BD0A}" dt="2023-06-13T20:49:05.096" v="347" actId="47"/>
        <pc:sldMkLst>
          <pc:docMk/>
          <pc:sldMk cId="2639217631" sldId="289"/>
        </pc:sldMkLst>
      </pc:sldChg>
      <pc:sldChg chg="del">
        <pc:chgData name="Holly Hendershot" userId="d688778821336bb9" providerId="LiveId" clId="{091953BF-4653-4828-A98F-BFE17377BD0A}" dt="2023-06-13T20:49:05.818" v="348" actId="47"/>
        <pc:sldMkLst>
          <pc:docMk/>
          <pc:sldMk cId="3408604716" sldId="290"/>
        </pc:sldMkLst>
      </pc:sldChg>
      <pc:sldChg chg="del">
        <pc:chgData name="Holly Hendershot" userId="d688778821336bb9" providerId="LiveId" clId="{091953BF-4653-4828-A98F-BFE17377BD0A}" dt="2023-06-13T20:49:06.280" v="349" actId="47"/>
        <pc:sldMkLst>
          <pc:docMk/>
          <pc:sldMk cId="2787697961" sldId="292"/>
        </pc:sldMkLst>
      </pc:sldChg>
      <pc:sldChg chg="modSp mod">
        <pc:chgData name="Holly Hendershot" userId="d688778821336bb9" providerId="LiveId" clId="{091953BF-4653-4828-A98F-BFE17377BD0A}" dt="2023-06-15T19:39:01.558" v="2570" actId="1036"/>
        <pc:sldMkLst>
          <pc:docMk/>
          <pc:sldMk cId="529937597" sldId="293"/>
        </pc:sldMkLst>
        <pc:spChg chg="mod">
          <ac:chgData name="Holly Hendershot" userId="d688778821336bb9" providerId="LiveId" clId="{091953BF-4653-4828-A98F-BFE17377BD0A}" dt="2023-06-15T19:39:01.558" v="2570" actId="1036"/>
          <ac:spMkLst>
            <pc:docMk/>
            <pc:sldMk cId="529937597" sldId="293"/>
            <ac:spMk id="2" creationId="{2E73DA29-B58A-CC7F-B6F3-6CC49289E684}"/>
          </ac:spMkLst>
        </pc:spChg>
      </pc:sldChg>
      <pc:sldChg chg="del">
        <pc:chgData name="Holly Hendershot" userId="d688778821336bb9" providerId="LiveId" clId="{091953BF-4653-4828-A98F-BFE17377BD0A}" dt="2023-06-13T20:56:41.711" v="724" actId="2696"/>
        <pc:sldMkLst>
          <pc:docMk/>
          <pc:sldMk cId="4272940461" sldId="294"/>
        </pc:sldMkLst>
      </pc:sldChg>
      <pc:sldChg chg="modSp mod">
        <pc:chgData name="Holly Hendershot" userId="d688778821336bb9" providerId="LiveId" clId="{091953BF-4653-4828-A98F-BFE17377BD0A}" dt="2023-06-15T19:42:10.906" v="2591" actId="1036"/>
        <pc:sldMkLst>
          <pc:docMk/>
          <pc:sldMk cId="875937102" sldId="295"/>
        </pc:sldMkLst>
        <pc:spChg chg="mod">
          <ac:chgData name="Holly Hendershot" userId="d688778821336bb9" providerId="LiveId" clId="{091953BF-4653-4828-A98F-BFE17377BD0A}" dt="2023-06-15T19:42:10.906" v="2591" actId="1036"/>
          <ac:spMkLst>
            <pc:docMk/>
            <pc:sldMk cId="875937102" sldId="295"/>
            <ac:spMk id="2" creationId="{2E73DA29-B58A-CC7F-B6F3-6CC49289E684}"/>
          </ac:spMkLst>
        </pc:spChg>
      </pc:sldChg>
      <pc:sldChg chg="modSp mod">
        <pc:chgData name="Holly Hendershot" userId="d688778821336bb9" providerId="LiveId" clId="{091953BF-4653-4828-A98F-BFE17377BD0A}" dt="2023-06-13T21:02:55.768" v="1204" actId="20577"/>
        <pc:sldMkLst>
          <pc:docMk/>
          <pc:sldMk cId="3666974641" sldId="296"/>
        </pc:sldMkLst>
        <pc:spChg chg="mod">
          <ac:chgData name="Holly Hendershot" userId="d688778821336bb9" providerId="LiveId" clId="{091953BF-4653-4828-A98F-BFE17377BD0A}" dt="2023-06-13T21:02:55.768" v="1204" actId="20577"/>
          <ac:spMkLst>
            <pc:docMk/>
            <pc:sldMk cId="3666974641" sldId="296"/>
            <ac:spMk id="2" creationId="{2E73DA29-B58A-CC7F-B6F3-6CC49289E684}"/>
          </ac:spMkLst>
        </pc:spChg>
      </pc:sldChg>
      <pc:sldChg chg="del">
        <pc:chgData name="Holly Hendershot" userId="d688778821336bb9" providerId="LiveId" clId="{091953BF-4653-4828-A98F-BFE17377BD0A}" dt="2023-06-15T19:42:01.296" v="2571" actId="47"/>
        <pc:sldMkLst>
          <pc:docMk/>
          <pc:sldMk cId="3672794897" sldId="300"/>
        </pc:sldMkLst>
      </pc:sldChg>
      <pc:sldChg chg="modSp mod">
        <pc:chgData name="Holly Hendershot" userId="d688778821336bb9" providerId="LiveId" clId="{091953BF-4653-4828-A98F-BFE17377BD0A}" dt="2023-06-22T16:02:34.558" v="2693" actId="1076"/>
        <pc:sldMkLst>
          <pc:docMk/>
          <pc:sldMk cId="3211536780" sldId="301"/>
        </pc:sldMkLst>
        <pc:spChg chg="mod">
          <ac:chgData name="Holly Hendershot" userId="d688778821336bb9" providerId="LiveId" clId="{091953BF-4653-4828-A98F-BFE17377BD0A}" dt="2023-06-22T16:01:09.064" v="2649"/>
          <ac:spMkLst>
            <pc:docMk/>
            <pc:sldMk cId="3211536780" sldId="301"/>
            <ac:spMk id="2" creationId="{2E73DA29-B58A-CC7F-B6F3-6CC49289E684}"/>
          </ac:spMkLst>
        </pc:spChg>
        <pc:spChg chg="mod">
          <ac:chgData name="Holly Hendershot" userId="d688778821336bb9" providerId="LiveId" clId="{091953BF-4653-4828-A98F-BFE17377BD0A}" dt="2023-06-22T16:01:57.701" v="2689" actId="20577"/>
          <ac:spMkLst>
            <pc:docMk/>
            <pc:sldMk cId="3211536780" sldId="301"/>
            <ac:spMk id="4" creationId="{73A57529-D8D5-BB9F-08AF-77524CFF9026}"/>
          </ac:spMkLst>
        </pc:spChg>
        <pc:spChg chg="mod">
          <ac:chgData name="Holly Hendershot" userId="d688778821336bb9" providerId="LiveId" clId="{091953BF-4653-4828-A98F-BFE17377BD0A}" dt="2023-06-22T16:02:24.440" v="2692" actId="1076"/>
          <ac:spMkLst>
            <pc:docMk/>
            <pc:sldMk cId="3211536780" sldId="301"/>
            <ac:spMk id="5" creationId="{A50E077A-F389-FA8E-6EF1-DE0786242AFC}"/>
          </ac:spMkLst>
        </pc:spChg>
        <pc:spChg chg="mod">
          <ac:chgData name="Holly Hendershot" userId="d688778821336bb9" providerId="LiveId" clId="{091953BF-4653-4828-A98F-BFE17377BD0A}" dt="2023-06-22T16:02:16.833" v="2691" actId="1076"/>
          <ac:spMkLst>
            <pc:docMk/>
            <pc:sldMk cId="3211536780" sldId="301"/>
            <ac:spMk id="176" creationId="{00000000-0000-0000-0000-000000000000}"/>
          </ac:spMkLst>
        </pc:spChg>
        <pc:picChg chg="mod">
          <ac:chgData name="Holly Hendershot" userId="d688778821336bb9" providerId="LiveId" clId="{091953BF-4653-4828-A98F-BFE17377BD0A}" dt="2023-06-22T16:02:34.558" v="2693" actId="1076"/>
          <ac:picMkLst>
            <pc:docMk/>
            <pc:sldMk cId="3211536780" sldId="301"/>
            <ac:picMk id="6" creationId="{1DF2AA61-2EDC-D064-FE6A-6320B46FB36B}"/>
          </ac:picMkLst>
        </pc:picChg>
      </pc:sldChg>
      <pc:sldChg chg="modSp add mod">
        <pc:chgData name="Holly Hendershot" userId="d688778821336bb9" providerId="LiveId" clId="{091953BF-4653-4828-A98F-BFE17377BD0A}" dt="2023-06-15T17:41:38.506" v="1886" actId="12"/>
        <pc:sldMkLst>
          <pc:docMk/>
          <pc:sldMk cId="4192468113" sldId="302"/>
        </pc:sldMkLst>
        <pc:spChg chg="mod">
          <ac:chgData name="Holly Hendershot" userId="d688778821336bb9" providerId="LiveId" clId="{091953BF-4653-4828-A98F-BFE17377BD0A}" dt="2023-06-15T17:41:38.506" v="1886" actId="12"/>
          <ac:spMkLst>
            <pc:docMk/>
            <pc:sldMk cId="4192468113" sldId="302"/>
            <ac:spMk id="2" creationId="{2E73DA29-B58A-CC7F-B6F3-6CC49289E684}"/>
          </ac:spMkLst>
        </pc:spChg>
      </pc:sldChg>
      <pc:sldChg chg="delSp modSp add mod">
        <pc:chgData name="Holly Hendershot" userId="d688778821336bb9" providerId="LiveId" clId="{091953BF-4653-4828-A98F-BFE17377BD0A}" dt="2023-06-15T18:08:32.479" v="2462" actId="1035"/>
        <pc:sldMkLst>
          <pc:docMk/>
          <pc:sldMk cId="4082187654" sldId="303"/>
        </pc:sldMkLst>
        <pc:spChg chg="mod">
          <ac:chgData name="Holly Hendershot" userId="d688778821336bb9" providerId="LiveId" clId="{091953BF-4653-4828-A98F-BFE17377BD0A}" dt="2023-06-15T18:08:32.479" v="2462" actId="1035"/>
          <ac:spMkLst>
            <pc:docMk/>
            <pc:sldMk cId="4082187654" sldId="303"/>
            <ac:spMk id="2" creationId="{2E73DA29-B58A-CC7F-B6F3-6CC49289E684}"/>
          </ac:spMkLst>
        </pc:spChg>
        <pc:spChg chg="del">
          <ac:chgData name="Holly Hendershot" userId="d688778821336bb9" providerId="LiveId" clId="{091953BF-4653-4828-A98F-BFE17377BD0A}" dt="2023-06-15T18:02:26.819" v="2377" actId="478"/>
          <ac:spMkLst>
            <pc:docMk/>
            <pc:sldMk cId="4082187654" sldId="303"/>
            <ac:spMk id="178" creationId="{00000000-0000-0000-0000-000000000000}"/>
          </ac:spMkLst>
        </pc:spChg>
      </pc:sldChg>
      <pc:sldChg chg="modSp add mod">
        <pc:chgData name="Holly Hendershot" userId="d688778821336bb9" providerId="LiveId" clId="{091953BF-4653-4828-A98F-BFE17377BD0A}" dt="2023-06-13T21:02:42.607" v="1201" actId="20577"/>
        <pc:sldMkLst>
          <pc:docMk/>
          <pc:sldMk cId="1095080859" sldId="304"/>
        </pc:sldMkLst>
        <pc:spChg chg="mod">
          <ac:chgData name="Holly Hendershot" userId="d688778821336bb9" providerId="LiveId" clId="{091953BF-4653-4828-A98F-BFE17377BD0A}" dt="2023-06-13T21:02:42.607" v="1201" actId="20577"/>
          <ac:spMkLst>
            <pc:docMk/>
            <pc:sldMk cId="1095080859" sldId="304"/>
            <ac:spMk id="2" creationId="{2E73DA29-B58A-CC7F-B6F3-6CC49289E684}"/>
          </ac:spMkLst>
        </pc:spChg>
      </pc:sldChg>
      <pc:sldChg chg="modSp add mod ord">
        <pc:chgData name="Holly Hendershot" userId="d688778821336bb9" providerId="LiveId" clId="{091953BF-4653-4828-A98F-BFE17377BD0A}" dt="2023-06-15T18:10:14.490" v="2469" actId="20577"/>
        <pc:sldMkLst>
          <pc:docMk/>
          <pc:sldMk cId="1308578443" sldId="305"/>
        </pc:sldMkLst>
        <pc:spChg chg="mod">
          <ac:chgData name="Holly Hendershot" userId="d688778821336bb9" providerId="LiveId" clId="{091953BF-4653-4828-A98F-BFE17377BD0A}" dt="2023-06-13T21:04:11.829" v="1263" actId="20577"/>
          <ac:spMkLst>
            <pc:docMk/>
            <pc:sldMk cId="1308578443" sldId="305"/>
            <ac:spMk id="2" creationId="{2E73DA29-B58A-CC7F-B6F3-6CC49289E684}"/>
          </ac:spMkLst>
        </pc:spChg>
        <pc:spChg chg="mod">
          <ac:chgData name="Holly Hendershot" userId="d688778821336bb9" providerId="LiveId" clId="{091953BF-4653-4828-A98F-BFE17377BD0A}" dt="2023-06-15T18:10:10.542" v="2464" actId="20577"/>
          <ac:spMkLst>
            <pc:docMk/>
            <pc:sldMk cId="1308578443" sldId="305"/>
            <ac:spMk id="174" creationId="{00000000-0000-0000-0000-000000000000}"/>
          </ac:spMkLst>
        </pc:spChg>
        <pc:spChg chg="mod">
          <ac:chgData name="Holly Hendershot" userId="d688778821336bb9" providerId="LiveId" clId="{091953BF-4653-4828-A98F-BFE17377BD0A}" dt="2023-06-15T18:10:14.490" v="2469" actId="20577"/>
          <ac:spMkLst>
            <pc:docMk/>
            <pc:sldMk cId="1308578443" sldId="305"/>
            <ac:spMk id="177" creationId="{00000000-0000-0000-0000-000000000000}"/>
          </ac:spMkLst>
        </pc:spChg>
        <pc:spChg chg="mod">
          <ac:chgData name="Holly Hendershot" userId="d688778821336bb9" providerId="LiveId" clId="{091953BF-4653-4828-A98F-BFE17377BD0A}" dt="2023-06-13T21:04:15.110" v="1265" actId="1076"/>
          <ac:spMkLst>
            <pc:docMk/>
            <pc:sldMk cId="1308578443" sldId="305"/>
            <ac:spMk id="178" creationId="{00000000-0000-0000-0000-000000000000}"/>
          </ac:spMkLst>
        </pc:spChg>
      </pc:sldChg>
      <pc:sldChg chg="modSp add mod">
        <pc:chgData name="Holly Hendershot" userId="d688778821336bb9" providerId="LiveId" clId="{091953BF-4653-4828-A98F-BFE17377BD0A}" dt="2023-06-15T17:40:46.822" v="1875" actId="1035"/>
        <pc:sldMkLst>
          <pc:docMk/>
          <pc:sldMk cId="642194889" sldId="306"/>
        </pc:sldMkLst>
        <pc:spChg chg="mod">
          <ac:chgData name="Holly Hendershot" userId="d688778821336bb9" providerId="LiveId" clId="{091953BF-4653-4828-A98F-BFE17377BD0A}" dt="2023-06-15T17:40:46.822" v="1875" actId="1035"/>
          <ac:spMkLst>
            <pc:docMk/>
            <pc:sldMk cId="642194889" sldId="306"/>
            <ac:spMk id="2" creationId="{2E73DA29-B58A-CC7F-B6F3-6CC49289E684}"/>
          </ac:spMkLst>
        </pc:spChg>
      </pc:sldChg>
      <pc:sldChg chg="modSp add mod">
        <pc:chgData name="Holly Hendershot" userId="d688778821336bb9" providerId="LiveId" clId="{091953BF-4653-4828-A98F-BFE17377BD0A}" dt="2023-06-15T17:40:55.874" v="1877" actId="20577"/>
        <pc:sldMkLst>
          <pc:docMk/>
          <pc:sldMk cId="3748740151" sldId="307"/>
        </pc:sldMkLst>
        <pc:spChg chg="mod">
          <ac:chgData name="Holly Hendershot" userId="d688778821336bb9" providerId="LiveId" clId="{091953BF-4653-4828-A98F-BFE17377BD0A}" dt="2023-06-15T17:40:55.874" v="1877" actId="20577"/>
          <ac:spMkLst>
            <pc:docMk/>
            <pc:sldMk cId="3748740151" sldId="307"/>
            <ac:spMk id="2" creationId="{2E73DA29-B58A-CC7F-B6F3-6CC49289E684}"/>
          </ac:spMkLst>
        </pc:spChg>
      </pc:sldChg>
      <pc:sldChg chg="delSp modSp add mod ord">
        <pc:chgData name="Holly Hendershot" userId="d688778821336bb9" providerId="LiveId" clId="{091953BF-4653-4828-A98F-BFE17377BD0A}" dt="2023-06-15T18:02:08.899" v="2375" actId="1035"/>
        <pc:sldMkLst>
          <pc:docMk/>
          <pc:sldMk cId="3582848144" sldId="308"/>
        </pc:sldMkLst>
        <pc:spChg chg="mod">
          <ac:chgData name="Holly Hendershot" userId="d688778821336bb9" providerId="LiveId" clId="{091953BF-4653-4828-A98F-BFE17377BD0A}" dt="2023-06-15T18:02:08.899" v="2375" actId="1035"/>
          <ac:spMkLst>
            <pc:docMk/>
            <pc:sldMk cId="3582848144" sldId="308"/>
            <ac:spMk id="2" creationId="{2E73DA29-B58A-CC7F-B6F3-6CC49289E684}"/>
          </ac:spMkLst>
        </pc:spChg>
        <pc:spChg chg="del mod">
          <ac:chgData name="Holly Hendershot" userId="d688778821336bb9" providerId="LiveId" clId="{091953BF-4653-4828-A98F-BFE17377BD0A}" dt="2023-06-15T17:57:22.413" v="2254" actId="478"/>
          <ac:spMkLst>
            <pc:docMk/>
            <pc:sldMk cId="3582848144" sldId="308"/>
            <ac:spMk id="178" creationId="{00000000-0000-0000-0000-000000000000}"/>
          </ac:spMkLst>
        </pc:spChg>
      </pc:sldChg>
      <pc:sldChg chg="modSp add mod">
        <pc:chgData name="Holly Hendershot" userId="d688778821336bb9" providerId="LiveId" clId="{091953BF-4653-4828-A98F-BFE17377BD0A}" dt="2023-06-15T18:06:50.407" v="2419" actId="1035"/>
        <pc:sldMkLst>
          <pc:docMk/>
          <pc:sldMk cId="489766496" sldId="309"/>
        </pc:sldMkLst>
        <pc:spChg chg="mod">
          <ac:chgData name="Holly Hendershot" userId="d688778821336bb9" providerId="LiveId" clId="{091953BF-4653-4828-A98F-BFE17377BD0A}" dt="2023-06-15T18:06:50.407" v="2419" actId="1035"/>
          <ac:spMkLst>
            <pc:docMk/>
            <pc:sldMk cId="489766496" sldId="309"/>
            <ac:spMk id="2" creationId="{2E73DA29-B58A-CC7F-B6F3-6CC49289E684}"/>
          </ac:spMkLst>
        </pc:spChg>
      </pc:sldChg>
      <pc:sldChg chg="modSp add mod">
        <pc:chgData name="Holly Hendershot" userId="d688778821336bb9" providerId="LiveId" clId="{091953BF-4653-4828-A98F-BFE17377BD0A}" dt="2023-06-15T18:07:54.026" v="2441" actId="1035"/>
        <pc:sldMkLst>
          <pc:docMk/>
          <pc:sldMk cId="1814882840" sldId="310"/>
        </pc:sldMkLst>
        <pc:spChg chg="mod">
          <ac:chgData name="Holly Hendershot" userId="d688778821336bb9" providerId="LiveId" clId="{091953BF-4653-4828-A98F-BFE17377BD0A}" dt="2023-06-15T18:07:54.026" v="2441" actId="1035"/>
          <ac:spMkLst>
            <pc:docMk/>
            <pc:sldMk cId="1814882840" sldId="310"/>
            <ac:spMk id="2" creationId="{2E73DA29-B58A-CC7F-B6F3-6CC49289E684}"/>
          </ac:spMkLst>
        </pc:spChg>
      </pc:sldChg>
      <pc:sldChg chg="addSp delSp modSp new del mod ord">
        <pc:chgData name="Holly Hendershot" userId="d688778821336bb9" providerId="LiveId" clId="{091953BF-4653-4828-A98F-BFE17377BD0A}" dt="2023-06-15T19:38:19.932" v="2563" actId="2696"/>
        <pc:sldMkLst>
          <pc:docMk/>
          <pc:sldMk cId="421600627" sldId="311"/>
        </pc:sldMkLst>
        <pc:graphicFrameChg chg="add del mod">
          <ac:chgData name="Holly Hendershot" userId="d688778821336bb9" providerId="LiveId" clId="{091953BF-4653-4828-A98F-BFE17377BD0A}" dt="2023-06-15T19:35:43.803" v="2551" actId="478"/>
          <ac:graphicFrameMkLst>
            <pc:docMk/>
            <pc:sldMk cId="421600627" sldId="311"/>
            <ac:graphicFrameMk id="2" creationId="{85206EFE-6A54-62A1-2097-4FC5D3725117}"/>
          </ac:graphicFrameMkLst>
        </pc:graphicFrameChg>
        <pc:picChg chg="add del mod">
          <ac:chgData name="Holly Hendershot" userId="d688778821336bb9" providerId="LiveId" clId="{091953BF-4653-4828-A98F-BFE17377BD0A}" dt="2023-06-15T19:37:40.377" v="2558" actId="21"/>
          <ac:picMkLst>
            <pc:docMk/>
            <pc:sldMk cId="421600627" sldId="311"/>
            <ac:picMk id="4" creationId="{393A68E2-FF6F-3AE3-7AB4-D8866640483C}"/>
          </ac:picMkLst>
        </pc:picChg>
      </pc:sldChg>
      <pc:sldChg chg="addSp delSp modSp add mod">
        <pc:chgData name="Holly Hendershot" userId="d688778821336bb9" providerId="LiveId" clId="{091953BF-4653-4828-A98F-BFE17377BD0A}" dt="2023-06-15T19:38:09.143" v="2562" actId="14100"/>
        <pc:sldMkLst>
          <pc:docMk/>
          <pc:sldMk cId="1826321360" sldId="312"/>
        </pc:sldMkLst>
        <pc:spChg chg="del">
          <ac:chgData name="Holly Hendershot" userId="d688778821336bb9" providerId="LiveId" clId="{091953BF-4653-4828-A98F-BFE17377BD0A}" dt="2023-06-15T19:37:34.190" v="2556" actId="478"/>
          <ac:spMkLst>
            <pc:docMk/>
            <pc:sldMk cId="1826321360" sldId="312"/>
            <ac:spMk id="121" creationId="{00000000-0000-0000-0000-000000000000}"/>
          </ac:spMkLst>
        </pc:spChg>
        <pc:spChg chg="del">
          <ac:chgData name="Holly Hendershot" userId="d688778821336bb9" providerId="LiveId" clId="{091953BF-4653-4828-A98F-BFE17377BD0A}" dt="2023-06-15T19:37:34.190" v="2556" actId="478"/>
          <ac:spMkLst>
            <pc:docMk/>
            <pc:sldMk cId="1826321360" sldId="312"/>
            <ac:spMk id="123" creationId="{00000000-0000-0000-0000-000000000000}"/>
          </ac:spMkLst>
        </pc:spChg>
        <pc:picChg chg="add mod modCrop">
          <ac:chgData name="Holly Hendershot" userId="d688778821336bb9" providerId="LiveId" clId="{091953BF-4653-4828-A98F-BFE17377BD0A}" dt="2023-06-15T19:38:09.143" v="2562" actId="14100"/>
          <ac:picMkLst>
            <pc:docMk/>
            <pc:sldMk cId="1826321360" sldId="312"/>
            <ac:picMk id="2" creationId="{97618EE1-6D6E-7DC1-3EC2-534AE146076A}"/>
          </ac:picMkLst>
        </pc:picChg>
      </pc:sldChg>
      <pc:sldChg chg="add">
        <pc:chgData name="Holly Hendershot" userId="d688778821336bb9" providerId="LiveId" clId="{091953BF-4653-4828-A98F-BFE17377BD0A}" dt="2023-06-15T19:43:02.748" v="2594"/>
        <pc:sldMkLst>
          <pc:docMk/>
          <pc:sldMk cId="1102974284" sldId="313"/>
        </pc:sldMkLst>
      </pc:sldChg>
      <pc:sldMasterChg chg="delSldLayout">
        <pc:chgData name="Holly Hendershot" userId="d688778821336bb9" providerId="LiveId" clId="{091953BF-4653-4828-A98F-BFE17377BD0A}" dt="2023-06-13T20:56:41.711" v="724" actId="2696"/>
        <pc:sldMasterMkLst>
          <pc:docMk/>
          <pc:sldMasterMk cId="0" sldId="2147483648"/>
        </pc:sldMasterMkLst>
        <pc:sldLayoutChg chg="del">
          <pc:chgData name="Holly Hendershot" userId="d688778821336bb9" providerId="LiveId" clId="{091953BF-4653-4828-A98F-BFE17377BD0A}" dt="2023-06-13T20:49:01.965" v="345" actId="47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Holly Hendershot" userId="d688778821336bb9" providerId="LiveId" clId="{091953BF-4653-4828-A98F-BFE17377BD0A}" dt="2023-06-13T20:56:41.711" v="724" actId="2696"/>
          <pc:sldLayoutMkLst>
            <pc:docMk/>
            <pc:sldMasterMk cId="0" sldId="2147483648"/>
            <pc:sldLayoutMk cId="1806328151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5313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1066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6688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5553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6864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2135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0528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460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5947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864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755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4246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9942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4701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785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8556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7070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770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7281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891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2683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729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41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41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323528" y="884717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7" name="Google Shape;87;p44"/>
          <p:cNvCxnSpPr/>
          <p:nvPr/>
        </p:nvCxnSpPr>
        <p:spPr>
          <a:xfrm>
            <a:off x="304800" y="7366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85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3" cy="469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 rot="5400000">
            <a:off x="2309283" y="-251883"/>
            <a:ext cx="452543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>
            <a:spLocks noGrp="1"/>
          </p:cNvSpPr>
          <p:nvPr>
            <p:ph type="title"/>
          </p:nvPr>
        </p:nvSpPr>
        <p:spPr>
          <a:xfrm rot="5400000">
            <a:off x="4732867" y="2171700"/>
            <a:ext cx="5850467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 rot="5400000">
            <a:off x="541867" y="190501"/>
            <a:ext cx="5850467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39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40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40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JWilliams@Flinthillsregion.or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storymaps.arcgis.com/stories/22f366a217c14637bdd2761e3506237b" TargetMode="External"/><Relationship Id="rId4" Type="http://schemas.openxmlformats.org/officeDocument/2006/relationships/hyperlink" Target="https://storymaps.arcgis.com/stories/8f91ed1962954d6da790944b30b3209e" TargetMode="External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23.emf"/><Relationship Id="rId4" Type="http://schemas.openxmlformats.org/officeDocument/2006/relationships/image" Target="../media/image16.png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hyperlink" Target="mailto:JWilliams@Flinthillsregion.or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mailto:JWilliams@Flinthillsregion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2762837" y="1244701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098"/>
                </a:srgbClr>
              </a:gs>
              <a:gs pos="36000">
                <a:srgbClr val="F19279">
                  <a:alpha val="4313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/>
          <p:nvPr/>
        </p:nvSpPr>
        <p:spPr>
          <a:xfrm>
            <a:off x="1002149" y="1021615"/>
            <a:ext cx="7139700" cy="101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600" i="0" u="none" strike="noStrike" cap="none" spc="600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FLINT HILLS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600" i="0" u="none" strike="noStrike" cap="none" spc="600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REGIONAL COUNCIL</a:t>
            </a:r>
            <a:endParaRPr sz="2800" i="0" u="none" strike="noStrike" cap="none" spc="600" dirty="0">
              <a:solidFill>
                <a:schemeClr val="dk1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0" y="2446025"/>
            <a:ext cx="9144000" cy="15565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1286275" y="4201002"/>
            <a:ext cx="6745200" cy="213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BOARD MEETING</a:t>
            </a:r>
            <a:endParaRPr lang="en-US" sz="2400" b="0" i="1" u="none" strike="noStrike" cap="none" dirty="0">
              <a:solidFill>
                <a:srgbClr val="3F3F3F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i="1" dirty="0">
                <a:solidFill>
                  <a:srgbClr val="3F3F3F"/>
                </a:solidFill>
                <a:latin typeface="Book Antiqua" panose="02040602050305030304" pitchFamily="18" charset="0"/>
              </a:rPr>
              <a:t>Willie’s Hideout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i="1" dirty="0">
                <a:solidFill>
                  <a:srgbClr val="3F3F3F"/>
                </a:solidFill>
                <a:latin typeface="Book Antiqua" panose="02040602050305030304" pitchFamily="18" charset="0"/>
              </a:rPr>
              <a:t>St. George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June</a:t>
            </a:r>
            <a:r>
              <a:rPr lang="en-US" sz="18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sym typeface="Arial"/>
              </a:rPr>
              <a:t> 16, 2023</a:t>
            </a:r>
            <a:endParaRPr lang="en-US" sz="1800" b="0" u="none" strike="noStrike" cap="none" dirty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  <a:sym typeface="Arial"/>
            </a:endParaRPr>
          </a:p>
        </p:txBody>
      </p:sp>
      <p:pic>
        <p:nvPicPr>
          <p:cNvPr id="107" name="Google Shape;107;p1" descr="A plant in a grassy field&#10;&#10;Description automatically generated"/>
          <p:cNvPicPr preferRelativeResize="0"/>
          <p:nvPr/>
        </p:nvPicPr>
        <p:blipFill rotWithShape="1">
          <a:blip r:embed="rId4">
            <a:alphaModFix amt="85000"/>
          </a:blip>
          <a:srcRect l="37777"/>
          <a:stretch/>
        </p:blipFill>
        <p:spPr>
          <a:xfrm>
            <a:off x="6712118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A sunset over a grass field&#10;&#10;Description automatically generated"/>
          <p:cNvPicPr preferRelativeResize="0"/>
          <p:nvPr/>
        </p:nvPicPr>
        <p:blipFill rotWithShape="1">
          <a:blip r:embed="rId5">
            <a:alphaModFix amt="85000"/>
          </a:blip>
          <a:srcRect r="49005"/>
          <a:stretch/>
        </p:blipFill>
        <p:spPr>
          <a:xfrm>
            <a:off x="217537" y="2678230"/>
            <a:ext cx="99254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0416" y="2817639"/>
            <a:ext cx="1463167" cy="76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7">
            <a:alphaModFix/>
          </a:blip>
          <a:srcRect l="44523" r="19790"/>
          <a:stretch/>
        </p:blipFill>
        <p:spPr>
          <a:xfrm>
            <a:off x="5323528" y="2648687"/>
            <a:ext cx="1191516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 l="2205" t="4683" r="-2204" b="32178"/>
          <a:stretch/>
        </p:blipFill>
        <p:spPr>
          <a:xfrm>
            <a:off x="1372902" y="2678230"/>
            <a:ext cx="119179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 l="19760" t="-1" r="12055" b="3100"/>
          <a:stretch/>
        </p:blipFill>
        <p:spPr>
          <a:xfrm>
            <a:off x="2738345" y="2678230"/>
            <a:ext cx="1085383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7;p1">
            <a:extLst>
              <a:ext uri="{FF2B5EF4-FFF2-40B4-BE49-F238E27FC236}">
                <a16:creationId xmlns:a16="http://schemas.microsoft.com/office/drawing/2014/main" id="{0A091143-38DB-9E7F-F7D0-F61AD63A7249}"/>
              </a:ext>
            </a:extLst>
          </p:cNvPr>
          <p:cNvPicPr preferRelativeResize="0"/>
          <p:nvPr/>
        </p:nvPicPr>
        <p:blipFill>
          <a:blip r:embed="rId10"/>
          <a:srcRect l="18710" r="18710"/>
          <a:stretch/>
        </p:blipFill>
        <p:spPr>
          <a:xfrm>
            <a:off x="7928059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532304"/>
            <a:ext cx="6485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Home-Based Business Grant</a:t>
            </a:r>
            <a:endParaRPr lang="en-US" sz="2000" i="1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Year Two Activities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Michaela Joyce will discuss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Microgrant “Proof of Concept” Pilot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4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203120"/>
            <a:ext cx="64855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b. August Retreat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Jerry Lonergan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Survey Results: 9 a.m. to 12 p.m. in Manhattan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Request was for an outside facilitator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Fred and Sue </a:t>
            </a:r>
            <a:r>
              <a:rPr lang="en-US" sz="2000" dirty="0" err="1">
                <a:latin typeface="Book Antiqua" panose="02040602050305030304" pitchFamily="18" charset="0"/>
              </a:rPr>
              <a:t>Guzek</a:t>
            </a:r>
            <a:r>
              <a:rPr lang="en-US" sz="2000" dirty="0">
                <a:latin typeface="Book Antiqua" panose="02040602050305030304" pitchFamily="18" charset="0"/>
              </a:rPr>
              <a:t> – KSU-Salina professors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Requesting only travel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Visit with David </a:t>
            </a:r>
            <a:r>
              <a:rPr lang="en-US" sz="2000" dirty="0" err="1">
                <a:latin typeface="Book Antiqua" panose="02040602050305030304" pitchFamily="18" charset="0"/>
              </a:rPr>
              <a:t>Beurle</a:t>
            </a:r>
            <a:r>
              <a:rPr lang="en-US" sz="2000" dirty="0">
                <a:latin typeface="Book Antiqua" panose="02040602050305030304" pitchFamily="18" charset="0"/>
              </a:rPr>
              <a:t> regarding 5 Year plan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Focus will be developing implementation and action steps for the 5 Year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68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032432"/>
            <a:ext cx="6485549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c. EDA Disaster Supplemental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Holly Boice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$57 Million across the EDA Denver Region – ten states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53 eligible counties in Kansas - most impacted in the Denver Region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Geary, Morris, Riley, Wabaunsee counties – windstorms and tornadoes in 2021 and 2022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FHRC counties’ population = 25% of the 53 counties total population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$5 million maximum ask - $1-2 million sweet spot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20% Match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8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629840"/>
            <a:ext cx="64855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Kansas Dept. of Commerce webinar – June 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Roadshow: June 29 at Manhattan Chamber from 10-1.</a:t>
            </a:r>
            <a:endParaRPr lang="en-US" sz="2000" dirty="0">
              <a:latin typeface="Book Antiqua" panose="02040602050305030304" pitchFamily="18" charset="0"/>
            </a:endParaRP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Book Antiqua" panose="02040602050305030304" pitchFamily="18" charset="0"/>
              </a:rPr>
              <a:t>Overview by EDA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Book Antiqua" panose="02040602050305030304" pitchFamily="18" charset="0"/>
              </a:rPr>
              <a:t>Q&amp;A session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Book Antiqua" panose="02040602050305030304" pitchFamily="18" charset="0"/>
              </a:rPr>
              <a:t>Consultation on project ideas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latin typeface="Book Antiqua" panose="0204060205030503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dirty="0">
                <a:latin typeface="Book Antiqua" panose="02040602050305030304" pitchFamily="18" charset="0"/>
              </a:rPr>
              <a:t>Variety of potential projects listed for EDA to pre-review for eligibility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87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43438" y="2106443"/>
            <a:ext cx="67387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d. NADO Fellows Program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Jerry Lonergan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National Association of Development Orgs. Economic Recovery Corps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65 early to mid-career professionals to be placed in selected orgs for 2.5 years, beginning January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Salary and all ancillary expense paid by national consortium (FHRC will confirm this)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Must have specific activity for the Fellow to engage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Proposals due June 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AF22-FFF9-6F83-454F-542E636D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3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43438" y="2500519"/>
            <a:ext cx="67387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 Antiqua" panose="02040602050305030304" pitchFamily="18" charset="0"/>
              </a:rPr>
              <a:t>FHRC will request a Fellow to: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Conduct feasibility, development business plan, assist with FHRC in preparing application for $500,000 to $1,000,000 to establish a revolving loan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Feasibility and Implementation of 5 Year Plan recommendation to create buying program for communities and matching regional suppliers with buyers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AF22-FFF9-6F83-454F-542E636D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82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43438" y="2854087"/>
            <a:ext cx="6738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e. Executive Director Search</a:t>
            </a:r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Job description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AF22-FFF9-6F83-454F-542E636D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66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939396"/>
            <a:ext cx="6738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a. EPA Brownfield Assessment Project Update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Janna Williams </a:t>
            </a:r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5" name="Picture 4" descr="Flowers in bloom in summer meadow">
            <a:extLst>
              <a:ext uri="{FF2B5EF4-FFF2-40B4-BE49-F238E27FC236}">
                <a16:creationId xmlns:a16="http://schemas.microsoft.com/office/drawing/2014/main" id="{372044AC-BB7B-EA1B-D24D-533DE4703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9" r="23958"/>
          <a:stretch/>
        </p:blipFill>
        <p:spPr>
          <a:xfrm>
            <a:off x="7679700" y="2191695"/>
            <a:ext cx="1464300" cy="36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3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86557" y="469702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EPA Brownfield $500,000 Assessment Grant- Project Update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245973" y="2995888"/>
            <a:ext cx="7742092" cy="298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Ogden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– 73,600/$119,100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5 Phase I Parcels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Downtown Area Planning (August Completion)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Area Wide Plan (arcgis.com)</a:t>
            </a:r>
            <a:endParaRPr lang="en-US" sz="1200" dirty="0">
              <a:solidFill>
                <a:schemeClr val="bg2"/>
              </a:solidFill>
            </a:endParaRP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2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Junction City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– $122,000/162,000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11 Phase I Parcels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Area Planning  (August completion)</a:t>
            </a:r>
          </a:p>
          <a:p>
            <a:pPr marL="171450" indent="-1714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Downtown Junction City (arcgis.com)</a:t>
            </a:r>
            <a:endParaRPr lang="en-US" sz="1200" dirty="0">
              <a:solidFill>
                <a:schemeClr val="bg2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lang="en-US" sz="1200" b="1" dirty="0">
              <a:solidFill>
                <a:schemeClr val="bg2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1"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Eskridge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– $42,500/$66,700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Phase I ESA’s – 9 completed FHRC (KDHE – 2) 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Reviewed with all owners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Phase II’s, Structural Studies</a:t>
            </a:r>
          </a:p>
          <a:p>
            <a:pPr marL="285750" lvl="3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Market Study (due 6/30)   </a:t>
            </a:r>
          </a:p>
          <a:p>
            <a:pPr marL="285750" lvl="3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Area Planning to begin after Market</a:t>
            </a:r>
          </a:p>
          <a:p>
            <a:pPr lvl="3"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1"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Manhattan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– $84,700 budgeted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MHK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SoDo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Area Planning kickoff $70,000 (Due 12/30)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Catalyst Site- Phase I/II for MCM plant $10,000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Phase I for Commercial Park at Airport $4,700</a:t>
            </a:r>
          </a:p>
          <a:p>
            <a:pPr lvl="2"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2"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EPA National Brownfield Conference in Detroit</a:t>
            </a:r>
          </a:p>
          <a:p>
            <a:pPr marL="285750" lvl="2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Poster Competition Entries (2)</a:t>
            </a:r>
          </a:p>
          <a:p>
            <a:pPr lvl="2"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</a:t>
            </a:r>
          </a:p>
          <a:p>
            <a:pPr lvl="2"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2"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1">
              <a:buClr>
                <a:schemeClr val="dk1"/>
              </a:buClr>
              <a:buSzPts val="1100"/>
            </a:pPr>
            <a:endParaRPr sz="1800" b="1" dirty="0">
              <a:solidFill>
                <a:schemeClr val="dk1"/>
              </a:solidFill>
              <a:latin typeface="Corbel" panose="020B0503020204020204" pitchFamily="34" charset="0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" name="Picture 2" descr="A 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0F40B0-D3BD-87A9-A319-020E3B101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4987" y="257770"/>
            <a:ext cx="1893391" cy="810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99A0D-0B71-50B3-769B-27E64CCDB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579" y="182815"/>
            <a:ext cx="1030974" cy="1030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F41882-268D-503A-3B1E-4C1EB0DD4048}"/>
              </a:ext>
            </a:extLst>
          </p:cNvPr>
          <p:cNvSpPr txBox="1"/>
          <p:nvPr/>
        </p:nvSpPr>
        <p:spPr>
          <a:xfrm>
            <a:off x="5971898" y="5346102"/>
            <a:ext cx="2877711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</a:rPr>
              <a:t>Please Contact Janna Williams at </a:t>
            </a:r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  <a:hlinkClick r:id="rId8"/>
              </a:rPr>
              <a:t>JWilliams@Flinthillsregion.org</a:t>
            </a:r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</a:rPr>
              <a:t> for more information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F0FD84-ECBB-6BF3-A680-5B1C9EC1BD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69" b="21320"/>
          <a:stretch/>
        </p:blipFill>
        <p:spPr>
          <a:xfrm>
            <a:off x="5438977" y="2236623"/>
            <a:ext cx="3719401" cy="20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51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86557" y="422839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EPA Brownfield $1,000,000  Grant- 2024 </a:t>
            </a:r>
            <a:r>
              <a:rPr lang="en-US" sz="1600" b="1" u="sng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*</a:t>
            </a:r>
            <a:r>
              <a:rPr lang="en-US" sz="1000" b="1" u="sng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Communities in Red confirmed</a:t>
            </a:r>
            <a:endParaRPr lang="en-US" sz="1000" b="1" dirty="0">
              <a:solidFill>
                <a:srgbClr val="FF0000"/>
              </a:solidFill>
              <a:latin typeface="+mn-lt"/>
              <a:ea typeface="Courier New"/>
              <a:cs typeface="Courier New"/>
              <a:sym typeface="Courier New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205828" y="2460901"/>
            <a:ext cx="7742092" cy="298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</a:t>
            </a: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2"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1">
              <a:buClr>
                <a:schemeClr val="dk1"/>
              </a:buClr>
              <a:buSzPts val="1100"/>
            </a:pPr>
            <a:endParaRPr sz="1800" b="1" dirty="0">
              <a:solidFill>
                <a:schemeClr val="dk1"/>
              </a:solidFill>
              <a:latin typeface="Corbel" panose="020B0503020204020204" pitchFamily="34" charset="0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" name="Picture 2" descr="A 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0F40B0-D3BD-87A9-A319-020E3B101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987" y="257770"/>
            <a:ext cx="1893391" cy="810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99A0D-0B71-50B3-769B-27E64CCDB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577" y="182815"/>
            <a:ext cx="1030974" cy="1030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CD5382-EF39-8E60-4001-9690558AA3D5}"/>
              </a:ext>
            </a:extLst>
          </p:cNvPr>
          <p:cNvSpPr txBox="1"/>
          <p:nvPr/>
        </p:nvSpPr>
        <p:spPr>
          <a:xfrm>
            <a:off x="286557" y="1133712"/>
            <a:ext cx="825190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Geary</a:t>
            </a:r>
          </a:p>
          <a:p>
            <a:r>
              <a:rPr lang="en-US" dirty="0">
                <a:solidFill>
                  <a:srgbClr val="FF0000"/>
                </a:solidFill>
              </a:rPr>
              <a:t> Junction City</a:t>
            </a:r>
          </a:p>
          <a:p>
            <a:r>
              <a:rPr lang="en-US" dirty="0"/>
              <a:t> Milford</a:t>
            </a:r>
          </a:p>
          <a:p>
            <a:endParaRPr lang="en-US" dirty="0"/>
          </a:p>
          <a:p>
            <a:r>
              <a:rPr lang="en-US" b="1" u="sng" dirty="0"/>
              <a:t>Clay</a:t>
            </a:r>
          </a:p>
          <a:p>
            <a:r>
              <a:rPr lang="en-US" dirty="0"/>
              <a:t>Wakefield</a:t>
            </a:r>
          </a:p>
          <a:p>
            <a:endParaRPr lang="en-US" dirty="0"/>
          </a:p>
          <a:p>
            <a:r>
              <a:rPr lang="en-US" b="1" u="sng" dirty="0"/>
              <a:t>Riley</a:t>
            </a:r>
          </a:p>
          <a:p>
            <a:r>
              <a:rPr lang="en-US" dirty="0"/>
              <a:t>City of Riley</a:t>
            </a:r>
          </a:p>
          <a:p>
            <a:r>
              <a:rPr lang="en-US" dirty="0">
                <a:solidFill>
                  <a:srgbClr val="FF0000"/>
                </a:solidFill>
              </a:rPr>
              <a:t>Ogden</a:t>
            </a:r>
          </a:p>
          <a:p>
            <a:r>
              <a:rPr lang="en-US" dirty="0">
                <a:solidFill>
                  <a:srgbClr val="FF0000"/>
                </a:solidFill>
              </a:rPr>
              <a:t>Manhattan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u="sng" dirty="0"/>
              <a:t>Wabaunsee</a:t>
            </a:r>
          </a:p>
          <a:p>
            <a:r>
              <a:rPr lang="en-US" dirty="0">
                <a:solidFill>
                  <a:srgbClr val="FF0000"/>
                </a:solidFill>
              </a:rPr>
              <a:t>Alta Vista</a:t>
            </a:r>
            <a:r>
              <a:rPr lang="en-US" dirty="0"/>
              <a:t>, </a:t>
            </a:r>
            <a:r>
              <a:rPr lang="en-US" dirty="0" err="1"/>
              <a:t>Paxico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Eskridge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u="sng" dirty="0"/>
              <a:t>Pottawatomie</a:t>
            </a:r>
          </a:p>
          <a:p>
            <a:r>
              <a:rPr lang="en-US" dirty="0" err="1">
                <a:solidFill>
                  <a:srgbClr val="FF0000"/>
                </a:solidFill>
              </a:rPr>
              <a:t>Onaga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Westmoreland</a:t>
            </a:r>
          </a:p>
          <a:p>
            <a:r>
              <a:rPr lang="en-US" dirty="0">
                <a:solidFill>
                  <a:srgbClr val="FF0000"/>
                </a:solidFill>
              </a:rPr>
              <a:t>Green Valley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u="sng" dirty="0">
                <a:solidFill>
                  <a:schemeClr val="tx1"/>
                </a:solidFill>
              </a:rPr>
              <a:t>Morris</a:t>
            </a:r>
          </a:p>
          <a:p>
            <a:r>
              <a:rPr lang="en-US" dirty="0"/>
              <a:t>Council Grove</a:t>
            </a:r>
          </a:p>
          <a:p>
            <a:endParaRPr lang="en-US" dirty="0"/>
          </a:p>
          <a:p>
            <a:r>
              <a:rPr lang="en-US" b="1" u="sng" dirty="0"/>
              <a:t>Chase</a:t>
            </a:r>
          </a:p>
          <a:p>
            <a:r>
              <a:rPr lang="en-US" b="1" u="sng" dirty="0"/>
              <a:t>Lyon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6C0D7-228C-5D5D-D9B2-50AE54E2E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568" y="5635030"/>
            <a:ext cx="2252546" cy="870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5AC287-4D41-7350-9385-218FCF75C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730" y="1198715"/>
            <a:ext cx="3887794" cy="2361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5AFAA-8A78-E30F-6FA6-43442457D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011" y="1402186"/>
            <a:ext cx="3689533" cy="1571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E6157E-C06A-41F8-4D07-477D987FCE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0357"/>
          <a:stretch/>
        </p:blipFill>
        <p:spPr>
          <a:xfrm>
            <a:off x="2584518" y="2912891"/>
            <a:ext cx="4331134" cy="1685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F5A287-3152-0952-4681-8BC2CCAAF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08" r="426" b="24199"/>
          <a:stretch/>
        </p:blipFill>
        <p:spPr>
          <a:xfrm>
            <a:off x="4489358" y="4583339"/>
            <a:ext cx="4331134" cy="20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46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2"/>
          <p:cNvSpPr/>
          <p:nvPr/>
        </p:nvSpPr>
        <p:spPr>
          <a:xfrm>
            <a:off x="914400" y="505503"/>
            <a:ext cx="8229599" cy="691307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2"/>
          <p:cNvSpPr txBox="1"/>
          <p:nvPr/>
        </p:nvSpPr>
        <p:spPr>
          <a:xfrm>
            <a:off x="1297858" y="587629"/>
            <a:ext cx="585950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AGENDA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21" name="Google Shape;121;p52"/>
          <p:cNvSpPr txBox="1"/>
          <p:nvPr/>
        </p:nvSpPr>
        <p:spPr>
          <a:xfrm>
            <a:off x="1155695" y="1626620"/>
            <a:ext cx="7558309" cy="431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1" spc="600" dirty="0">
                <a:solidFill>
                  <a:srgbClr val="595959"/>
                </a:solidFill>
                <a:latin typeface="Book Antiqua" panose="02040602050305030304" pitchFamily="18" charset="0"/>
              </a:rPr>
              <a:t>CALL TO ORDER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pt-BR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WELCOME/ROLL CALL/QUORUM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APPROVAL OF MINUTES/</a:t>
            </a:r>
            <a:r>
              <a:rPr lang="en-US" sz="2000" b="1" spc="600" dirty="0">
                <a:solidFill>
                  <a:srgbClr val="595959"/>
                </a:solidFill>
                <a:latin typeface="Book Antiqua" panose="02040602050305030304" pitchFamily="18" charset="0"/>
              </a:rPr>
              <a:t>F</a:t>
            </a: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INANCIALS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NEW BUSINESS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OLD BUSINESS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COMMUNITY UPDATES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ADJORN</a:t>
            </a:r>
          </a:p>
          <a:p>
            <a:pPr>
              <a:buClr>
                <a:srgbClr val="3F3F3F"/>
              </a:buClr>
              <a:buSzPts val="2000"/>
            </a:pPr>
            <a:endParaRPr lang="en-US" sz="11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2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4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6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pt-BR"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lang="en-US" sz="2000" spc="600" dirty="0">
              <a:solidFill>
                <a:srgbClr val="3F3F3F"/>
              </a:solidFill>
            </a:endParaRPr>
          </a:p>
        </p:txBody>
      </p:sp>
      <p:sp>
        <p:nvSpPr>
          <p:cNvPr id="123" name="Google Shape;123;p52"/>
          <p:cNvSpPr txBox="1"/>
          <p:nvPr/>
        </p:nvSpPr>
        <p:spPr>
          <a:xfrm>
            <a:off x="429995" y="1646285"/>
            <a:ext cx="696600" cy="450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E5E3DD"/>
                </a:solidFill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86557" y="469702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EPA – Greenhouse Gas Reduction Fund</a:t>
            </a:r>
            <a:endParaRPr lang="en-US" sz="1000" b="1" dirty="0">
              <a:solidFill>
                <a:srgbClr val="FF0000"/>
              </a:solidFill>
              <a:latin typeface="+mn-lt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B76459-6D3E-9DFC-1089-7A74236B6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85" y="1263391"/>
            <a:ext cx="8216645" cy="59220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8700" rIns="91440" bIns="1587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Merriweather Web"/>
              </a:rPr>
              <a:t>Program Objectives</a:t>
            </a:r>
            <a:r>
              <a:rPr lang="en-US" altLang="en-US" dirty="0"/>
              <a:t>: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Reduce greenhouse gas emissions and other air pollutants to American communities, particularly low-income and disadvantaged communities. </a:t>
            </a:r>
            <a:r>
              <a:rPr lang="en-US" altLang="en-US" dirty="0">
                <a:solidFill>
                  <a:srgbClr val="1B1B1B"/>
                </a:solidFill>
                <a:latin typeface="Source Sans Pro Web"/>
              </a:rPr>
              <a:t>Mobilize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financing and private capital to stimulate additional deployment of greenhouse gas and air pollution reducing projects.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1B1B1B"/>
              </a:solidFill>
              <a:effectLst/>
              <a:latin typeface="Source Sans Pro Web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Merriweather Web"/>
              </a:rPr>
              <a:t>1. National Clean Investment Fund  $14 Billion: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Fund 2-3 national nonprofits that will partner with private capital providers to deliver financing at scale to businesses, communitie</a:t>
            </a:r>
            <a:r>
              <a:rPr lang="en-US" altLang="en-US" dirty="0">
                <a:solidFill>
                  <a:srgbClr val="1B1B1B"/>
                </a:solidFill>
                <a:latin typeface="Source Sans Pro Web"/>
              </a:rPr>
              <a:t>s for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 clean technology projects.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Merriweather Web"/>
              </a:rPr>
              <a:t>2. Clean Communities Investment Accelerator  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$6 billion</a:t>
            </a:r>
            <a:r>
              <a:rPr lang="en-US" altLang="en-US" u="sng" dirty="0">
                <a:solidFill>
                  <a:srgbClr val="1B1B1B"/>
                </a:solidFill>
                <a:latin typeface="Source Sans Pro Web"/>
              </a:rPr>
              <a:t>: </a:t>
            </a:r>
            <a:r>
              <a:rPr lang="en-US" altLang="en-US" dirty="0">
                <a:solidFill>
                  <a:srgbClr val="1B1B1B"/>
                </a:solidFill>
                <a:latin typeface="Source Sans Pro Web"/>
              </a:rPr>
              <a:t>F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und 2-7 hub nonprofits with the plans and capabilities to rapidly build the clean financing capacity of specific networks of public, quasi-public and non-profit community lenders to provide households, small businesses, schools, and community institutions in low-income and disadvantaged communities have access to financing for cost-saving and pollution-reducing clean technology projects.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1B1B1B"/>
              </a:solidFill>
              <a:effectLst/>
              <a:latin typeface="Source Sans Pro Web"/>
            </a:endParaRPr>
          </a:p>
          <a:p>
            <a:pPr algn="l"/>
            <a:r>
              <a:rPr lang="en-US" b="1" i="0" u="sng" dirty="0">
                <a:solidFill>
                  <a:srgbClr val="1B1B1B"/>
                </a:solidFill>
                <a:effectLst/>
                <a:latin typeface="Source Sans Pro Web"/>
              </a:rPr>
              <a:t>3. Solar for All  $7 Billion</a:t>
            </a:r>
            <a:r>
              <a:rPr lang="en-US" u="sng" dirty="0">
                <a:solidFill>
                  <a:srgbClr val="1B1B1B"/>
                </a:solidFill>
                <a:latin typeface="Source Sans Pro Web"/>
              </a:rPr>
              <a:t>: </a:t>
            </a:r>
            <a:r>
              <a:rPr lang="en-US" dirty="0">
                <a:solidFill>
                  <a:srgbClr val="1B1B1B"/>
                </a:solidFill>
                <a:latin typeface="Source Sans Pro Web"/>
              </a:rPr>
              <a:t>P</a:t>
            </a: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rovide up to 60 grants to States, Tribal governments, municipalities, and nonprofits to expand the number of low-income and disadvantaged communities that are primed for investment in residential and community solar.</a:t>
            </a:r>
          </a:p>
          <a:p>
            <a:pPr algn="l"/>
            <a:endParaRPr lang="en-US" b="0" i="0" dirty="0">
              <a:solidFill>
                <a:srgbClr val="1B1B1B"/>
              </a:solidFill>
              <a:effectLst/>
              <a:latin typeface="Source Sans Pro Web"/>
            </a:endParaRPr>
          </a:p>
          <a:p>
            <a:pPr algn="l"/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EPA asks potential applicants, coalition members, and partners identify their interest or project by June 18</a:t>
            </a:r>
            <a:r>
              <a:rPr lang="en-US" b="0" i="0" baseline="30000" dirty="0">
                <a:solidFill>
                  <a:srgbClr val="1B1B1B"/>
                </a:solidFill>
                <a:effectLst/>
                <a:latin typeface="Source Sans Pro Web"/>
              </a:rPr>
              <a:t>th</a:t>
            </a: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. Those who provide their contact information will receive a list of all parties who are interested in discussing partnerships. Solar funds will be awarded to these coalitions and partnerships. </a:t>
            </a:r>
          </a:p>
          <a:p>
            <a:pPr algn="l"/>
            <a:endParaRPr lang="en-US" dirty="0">
              <a:solidFill>
                <a:srgbClr val="1B1B1B"/>
              </a:solidFill>
              <a:latin typeface="Source Sans Pro Web"/>
            </a:endParaRPr>
          </a:p>
          <a:p>
            <a:pPr algn="ctr"/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</a:rPr>
              <a:t>Please Contact Janna Williams at </a:t>
            </a:r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  <a:hlinkClick r:id="rId4"/>
              </a:rPr>
              <a:t>JWilliams@Flinthillsregion.org</a:t>
            </a:r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</a:rPr>
              <a:t> for more information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13E0E-6D49-BD0E-B972-971DD3BC6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479" y="0"/>
            <a:ext cx="1557354" cy="1727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3056D9-8657-0111-EAFB-8DC803498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31" y="182815"/>
            <a:ext cx="5204796" cy="1057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99A0D-0B71-50B3-769B-27E64CCDB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735" y="209066"/>
            <a:ext cx="1030974" cy="10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94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76034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374468" y="378262"/>
            <a:ext cx="7413543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OLDCC Grant-Fort Riley Surrounding Communities</a:t>
            </a: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197162" y="1668780"/>
            <a:ext cx="63430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Current Projects for JLUS Boundary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Housing Studies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Cyber Assessment  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Bridge Location/Alignment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Comp Plans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Municipalities/Counties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Riley,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Geary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, Clay &amp;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Pottawatomie County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MHK 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Ogden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Riley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Junction City, Grandview Plaza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Milford,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Wakefield, Clay Center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Courier New"/>
                <a:cs typeface="Courier New"/>
                <a:sym typeface="Courier New"/>
              </a:rPr>
              <a:t>St. George, Green Valley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Schedule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Finalize grant scopes/projects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Meet with Technical Committee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Submit Grant - July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6" name="Picture 5" descr="A picture containing text, sky, tree, outdoor&#10;&#10;Description automatically generated">
            <a:extLst>
              <a:ext uri="{FF2B5EF4-FFF2-40B4-BE49-F238E27FC236}">
                <a16:creationId xmlns:a16="http://schemas.microsoft.com/office/drawing/2014/main" id="{CCE3A3DD-279A-A65A-D08B-505236EE6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697" y="1171421"/>
            <a:ext cx="3299350" cy="4269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A19238-F828-EC85-16D3-081058DA1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520" y="197998"/>
            <a:ext cx="1575150" cy="675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0FBB6F-16AC-C3A7-D84A-88E07D8AC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157" y="338213"/>
            <a:ext cx="2093363" cy="537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C5E18-B17B-E2D7-C713-948EB83ECF10}"/>
              </a:ext>
            </a:extLst>
          </p:cNvPr>
          <p:cNvSpPr txBox="1"/>
          <p:nvPr/>
        </p:nvSpPr>
        <p:spPr>
          <a:xfrm>
            <a:off x="810693" y="6092866"/>
            <a:ext cx="7798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</a:rPr>
              <a:t>Please Contact Janna Williams at </a:t>
            </a:r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  <a:hlinkClick r:id="rId7"/>
              </a:rPr>
              <a:t>JWilliams@Flinthillsregion.org</a:t>
            </a:r>
            <a:r>
              <a:rPr lang="en-US" b="1" i="1" dirty="0">
                <a:solidFill>
                  <a:srgbClr val="1B1B1B"/>
                </a:solidFill>
                <a:effectLst/>
                <a:latin typeface="Source Sans Pro Web"/>
              </a:rPr>
              <a:t>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102974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310130"/>
            <a:ext cx="63731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b. CDGB Update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Holly Boice</a:t>
            </a:r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CDBG award announcement expected by early next month.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2020 LMI data will likely be out by the end of the summer.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COVID Resiliency CDBG Program opportunity</a:t>
            </a:r>
          </a:p>
        </p:txBody>
      </p:sp>
      <p:pic>
        <p:nvPicPr>
          <p:cNvPr id="5" name="Picture 4" descr="Flowers in bloom in summer meadow">
            <a:extLst>
              <a:ext uri="{FF2B5EF4-FFF2-40B4-BE49-F238E27FC236}">
                <a16:creationId xmlns:a16="http://schemas.microsoft.com/office/drawing/2014/main" id="{372044AC-BB7B-EA1B-D24D-533DE4703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9" r="23958"/>
          <a:stretch/>
        </p:blipFill>
        <p:spPr>
          <a:xfrm>
            <a:off x="7679700" y="2191695"/>
            <a:ext cx="1464300" cy="36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74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310130"/>
            <a:ext cx="63731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 Antiqua" panose="02040602050305030304" pitchFamily="18" charset="0"/>
              </a:rPr>
              <a:t>Eligible activities for the program include COVID resiliency improvements for businesses such as: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Upgrades to remain open and prevent future closures due to community illnesses and public health emergencies.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Technology, hardware, and software upgrades.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E-commerce updates.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Professional development and training.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Other updates that can be directly related to resiliency improvements.</a:t>
            </a:r>
          </a:p>
        </p:txBody>
      </p:sp>
      <p:pic>
        <p:nvPicPr>
          <p:cNvPr id="5" name="Picture 4" descr="Flowers in bloom in summer meadow">
            <a:extLst>
              <a:ext uri="{FF2B5EF4-FFF2-40B4-BE49-F238E27FC236}">
                <a16:creationId xmlns:a16="http://schemas.microsoft.com/office/drawing/2014/main" id="{372044AC-BB7B-EA1B-D24D-533DE4703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9" r="23958"/>
          <a:stretch/>
        </p:blipFill>
        <p:spPr>
          <a:xfrm>
            <a:off x="7679700" y="2191695"/>
            <a:ext cx="1464300" cy="36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80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751760"/>
            <a:ext cx="648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c. </a:t>
            </a:r>
            <a:r>
              <a:rPr lang="en-US" sz="2000" b="1" dirty="0">
                <a:latin typeface="Book Antiqua" panose="02040602050305030304" pitchFamily="18" charset="0"/>
              </a:rPr>
              <a:t>Planner Search Update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Jerry Lonergan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78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07264" y="1641903"/>
            <a:ext cx="8692896" cy="4913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COMMUNITY UPDATES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546899" y="1957454"/>
            <a:ext cx="33176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Geary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Geary County – Trish Giordano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Junction City – Matthew Bea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Morris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Council Grove – Sharon </a:t>
            </a:r>
            <a:r>
              <a:rPr lang="en-US" sz="1500" dirty="0" err="1">
                <a:latin typeface="Book Antiqua" panose="02040602050305030304" pitchFamily="18" charset="0"/>
              </a:rPr>
              <a:t>Haun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Morris County – David Fox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White City – Susan McKenzie</a:t>
            </a:r>
          </a:p>
          <a:p>
            <a:endParaRPr lang="en-US" sz="1500" b="1" u="sng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Pottawatomie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Pottawatomie County – Dee McKee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Wamego – Richard </a:t>
            </a:r>
            <a:r>
              <a:rPr lang="en-US" sz="1500" dirty="0" err="1">
                <a:latin typeface="Book Antiqua" panose="02040602050305030304" pitchFamily="18" charset="0"/>
              </a:rPr>
              <a:t>Weixelman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St. George – Deb Werth</a:t>
            </a:r>
          </a:p>
          <a:p>
            <a:r>
              <a:rPr lang="en-US" sz="1500" dirty="0" err="1">
                <a:latin typeface="Book Antiqua" panose="02040602050305030304" pitchFamily="18" charset="0"/>
              </a:rPr>
              <a:t>Onaga</a:t>
            </a:r>
            <a:r>
              <a:rPr lang="en-US" sz="1500" dirty="0">
                <a:latin typeface="Book Antiqua" panose="02040602050305030304" pitchFamily="18" charset="0"/>
              </a:rPr>
              <a:t> – Alex Miller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Westmoreland – Bruce </a:t>
            </a:r>
            <a:r>
              <a:rPr lang="en-US" sz="1500" dirty="0" err="1">
                <a:latin typeface="Book Antiqua" panose="02040602050305030304" pitchFamily="18" charset="0"/>
              </a:rPr>
              <a:t>Meninger</a:t>
            </a:r>
            <a:r>
              <a:rPr lang="en-US" sz="1500" dirty="0">
                <a:latin typeface="Book Antiqua" panose="02040602050305030304" pitchFamily="18" charset="0"/>
              </a:rPr>
              <a:t> </a:t>
            </a:r>
          </a:p>
          <a:p>
            <a:endParaRPr lang="en-US" sz="15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57529-D8D5-BB9F-08AF-77524CFF9026}"/>
              </a:ext>
            </a:extLst>
          </p:cNvPr>
          <p:cNvSpPr txBox="1"/>
          <p:nvPr/>
        </p:nvSpPr>
        <p:spPr>
          <a:xfrm>
            <a:off x="4756054" y="1970426"/>
            <a:ext cx="384104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Wabaunsee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Alma – Pam Bales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Wabaunsee County – Jim MacGregor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Alta Vista – Ryan </a:t>
            </a:r>
            <a:r>
              <a:rPr lang="en-US" sz="1500" dirty="0" err="1">
                <a:latin typeface="Book Antiqua" panose="02040602050305030304" pitchFamily="18" charset="0"/>
              </a:rPr>
              <a:t>Armbrust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Eskridge – Terry Cook</a:t>
            </a:r>
          </a:p>
          <a:p>
            <a:r>
              <a:rPr lang="en-US" sz="1500" dirty="0" err="1">
                <a:latin typeface="Book Antiqua" panose="02040602050305030304" pitchFamily="18" charset="0"/>
              </a:rPr>
              <a:t>Harveyville</a:t>
            </a:r>
            <a:r>
              <a:rPr lang="en-US" sz="1500" dirty="0">
                <a:latin typeface="Book Antiqua" panose="02040602050305030304" pitchFamily="18" charset="0"/>
              </a:rPr>
              <a:t> – Teri Naylor</a:t>
            </a:r>
          </a:p>
          <a:p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Ex-Officio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Fort Riley – Ben Van </a:t>
            </a:r>
            <a:r>
              <a:rPr lang="en-US" sz="1500" dirty="0" err="1">
                <a:latin typeface="Book Antiqua" panose="02040602050305030304" pitchFamily="18" charset="0"/>
              </a:rPr>
              <a:t>Becelaere</a:t>
            </a:r>
            <a:r>
              <a:rPr lang="en-US" sz="1500" dirty="0">
                <a:latin typeface="Book Antiqua" panose="02040602050305030304" pitchFamily="18" charset="0"/>
              </a:rPr>
              <a:t>,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Kelley </a:t>
            </a:r>
            <a:r>
              <a:rPr lang="en-US" sz="1500" dirty="0" err="1">
                <a:latin typeface="Book Antiqua" panose="02040602050305030304" pitchFamily="18" charset="0"/>
              </a:rPr>
              <a:t>Paskow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Gov. Military Council – Perry Wiggins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K-State – Cheryl Grice 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endParaRPr lang="en-US" sz="15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E077A-F389-FA8E-6EF1-DE0786242AFC}"/>
              </a:ext>
            </a:extLst>
          </p:cNvPr>
          <p:cNvSpPr txBox="1"/>
          <p:nvPr/>
        </p:nvSpPr>
        <p:spPr>
          <a:xfrm>
            <a:off x="4756054" y="4963146"/>
            <a:ext cx="485383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Members in Non-Member Counties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Manhattan – Linda Morse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Ogden – Angela Schnee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Clay Center – James Thatcher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Wakefield – Julie Murphy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Herington – Debi </a:t>
            </a:r>
            <a:r>
              <a:rPr lang="en-US" sz="1500" dirty="0" err="1">
                <a:latin typeface="Book Antiqua" panose="02040602050305030304" pitchFamily="18" charset="0"/>
              </a:rPr>
              <a:t>Urbanek</a:t>
            </a:r>
            <a:endParaRPr lang="en-US" sz="1500" dirty="0">
              <a:latin typeface="Book Antiqua" panose="02040602050305030304" pitchFamily="18" charset="0"/>
            </a:endParaRPr>
          </a:p>
          <a:p>
            <a:endParaRPr lang="en-US" sz="1500" dirty="0"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6" name="Google Shape;259;p8">
            <a:extLst>
              <a:ext uri="{FF2B5EF4-FFF2-40B4-BE49-F238E27FC236}">
                <a16:creationId xmlns:a16="http://schemas.microsoft.com/office/drawing/2014/main" id="{1DF2AA61-2EDC-D064-FE6A-6320B46FB3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64" y="5616910"/>
            <a:ext cx="1716245" cy="88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536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"/>
          <p:cNvSpPr/>
          <p:nvPr/>
        </p:nvSpPr>
        <p:spPr>
          <a:xfrm>
            <a:off x="2762837" y="1471980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490"/>
                </a:srgbClr>
              </a:gs>
              <a:gs pos="36000">
                <a:srgbClr val="F19279">
                  <a:alpha val="4705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8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8"/>
          <p:cNvPicPr preferRelativeResize="0"/>
          <p:nvPr/>
        </p:nvPicPr>
        <p:blipFill rotWithShape="1">
          <a:blip r:embed="rId4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8"/>
          <p:cNvSpPr txBox="1"/>
          <p:nvPr/>
        </p:nvSpPr>
        <p:spPr>
          <a:xfrm>
            <a:off x="1246660" y="1303637"/>
            <a:ext cx="6582284" cy="555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7F7F7F"/>
                </a:solidFill>
                <a:latin typeface="Book Antiqua" panose="02040602050305030304" pitchFamily="18" charset="0"/>
                <a:sym typeface="Arial"/>
              </a:rPr>
              <a:t>NEXT MEETING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endParaRPr lang="en-US" sz="1600" b="1" dirty="0">
              <a:solidFill>
                <a:srgbClr val="7F7F7F"/>
              </a:solidFill>
              <a:latin typeface="Book Antiqua" panose="0204060205030503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000" b="1" dirty="0">
                <a:solidFill>
                  <a:srgbClr val="7F7F7F"/>
                </a:solidFill>
                <a:latin typeface="Book Antiqua" panose="02040602050305030304" pitchFamily="18" charset="0"/>
              </a:rPr>
              <a:t>July 21, 2023 – Junction City</a:t>
            </a: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2000" b="0" i="1" u="none" strike="noStrike" cap="none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Flinthillsregion.org</a:t>
            </a:r>
            <a:endParaRPr sz="1600" b="0" i="0" u="none" strike="noStrike" cap="none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315056" y="2661978"/>
            <a:ext cx="6277285" cy="203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9679" y="5334852"/>
            <a:ext cx="1716245" cy="8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8"/>
          <p:cNvSpPr txBox="1"/>
          <p:nvPr/>
        </p:nvSpPr>
        <p:spPr>
          <a:xfrm>
            <a:off x="1283675" y="486480"/>
            <a:ext cx="658228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spc="300" dirty="0">
                <a:solidFill>
                  <a:srgbClr val="7F7F7F"/>
                </a:solidFill>
                <a:latin typeface="Book Antiqua" panose="02040602050305030304" pitchFamily="18" charset="0"/>
                <a:sym typeface="Arial"/>
              </a:rPr>
              <a:t>MEETING ADJOURNED</a:t>
            </a:r>
            <a:endParaRPr sz="2400" b="0" i="0" u="none" strike="noStrike" cap="none" spc="300" dirty="0">
              <a:solidFill>
                <a:srgbClr val="7F7F7F"/>
              </a:solidFill>
              <a:latin typeface="Book Antiqua" panose="0204060205030503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2"/>
          <p:cNvSpPr/>
          <p:nvPr/>
        </p:nvSpPr>
        <p:spPr>
          <a:xfrm>
            <a:off x="914400" y="505503"/>
            <a:ext cx="8229599" cy="691307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2"/>
          <p:cNvSpPr txBox="1"/>
          <p:nvPr/>
        </p:nvSpPr>
        <p:spPr>
          <a:xfrm>
            <a:off x="1297858" y="587629"/>
            <a:ext cx="585950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AGENDA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18EE1-6D6E-7DC1-3EC2-534AE1460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17"/>
          <a:stretch/>
        </p:blipFill>
        <p:spPr>
          <a:xfrm>
            <a:off x="855406" y="1278937"/>
            <a:ext cx="6597446" cy="528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21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2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07264" y="1641903"/>
            <a:ext cx="8692896" cy="4913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ROLL CALL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303279" y="1793531"/>
            <a:ext cx="33176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Clay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Clay Center – James Thatcher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Wakefield – Julie Murphy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Dickinson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Herington – Debi </a:t>
            </a:r>
            <a:r>
              <a:rPr lang="en-US" sz="1500" dirty="0" err="1">
                <a:latin typeface="Book Antiqua" panose="02040602050305030304" pitchFamily="18" charset="0"/>
              </a:rPr>
              <a:t>Urbanek</a:t>
            </a:r>
            <a:endParaRPr lang="en-US" sz="1500" dirty="0"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Geary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Geary County – Trish Giordano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Junction City – Matthew Bea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Morris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Council Grove – Sharon </a:t>
            </a:r>
            <a:r>
              <a:rPr lang="en-US" sz="1500" dirty="0" err="1">
                <a:latin typeface="Book Antiqua" panose="02040602050305030304" pitchFamily="18" charset="0"/>
              </a:rPr>
              <a:t>Haun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2. Morris County – David Fox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White City – Susan McKenzie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57529-D8D5-BB9F-08AF-77524CFF9026}"/>
              </a:ext>
            </a:extLst>
          </p:cNvPr>
          <p:cNvSpPr txBox="1"/>
          <p:nvPr/>
        </p:nvSpPr>
        <p:spPr>
          <a:xfrm>
            <a:off x="3494945" y="1954889"/>
            <a:ext cx="384104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Pottawatomie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Pottawatomie County – Dee McKee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Wamego – Richard </a:t>
            </a:r>
            <a:r>
              <a:rPr lang="en-US" sz="1500" dirty="0" err="1">
                <a:latin typeface="Book Antiqua" panose="02040602050305030304" pitchFamily="18" charset="0"/>
              </a:rPr>
              <a:t>Weixelman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3. St. George – Deb Werth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Riley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Manhattan – Linda Morse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Ogden – Angela Schnee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Wabaunsee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Alma – Pam Bales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Wabaunsee County – Jim MacGregor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3a. Alta Vista – Ryan </a:t>
            </a:r>
            <a:r>
              <a:rPr lang="en-US" sz="1500" dirty="0" err="1">
                <a:latin typeface="Book Antiqua" panose="02040602050305030304" pitchFamily="18" charset="0"/>
              </a:rPr>
              <a:t>Armbrust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3b. Eskridge – Terry Cook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3c. </a:t>
            </a:r>
            <a:r>
              <a:rPr lang="en-US" sz="1500" dirty="0" err="1">
                <a:latin typeface="Book Antiqua" panose="02040602050305030304" pitchFamily="18" charset="0"/>
              </a:rPr>
              <a:t>Harveyville</a:t>
            </a:r>
            <a:r>
              <a:rPr lang="en-US" sz="1500" dirty="0">
                <a:latin typeface="Book Antiqua" panose="02040602050305030304" pitchFamily="18" charset="0"/>
              </a:rPr>
              <a:t> – Teri Naylor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E077A-F389-FA8E-6EF1-DE0786242AFC}"/>
              </a:ext>
            </a:extLst>
          </p:cNvPr>
          <p:cNvSpPr txBox="1"/>
          <p:nvPr/>
        </p:nvSpPr>
        <p:spPr>
          <a:xfrm>
            <a:off x="6780035" y="3302325"/>
            <a:ext cx="211592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Ex-Officio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Fort Riley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– Ben Van </a:t>
            </a:r>
            <a:r>
              <a:rPr lang="en-US" sz="1500" dirty="0" err="1">
                <a:latin typeface="Book Antiqua" panose="02040602050305030304" pitchFamily="18" charset="0"/>
              </a:rPr>
              <a:t>Becelaere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– Kelley </a:t>
            </a:r>
            <a:r>
              <a:rPr lang="en-US" sz="1500" dirty="0" err="1">
                <a:latin typeface="Book Antiqua" panose="02040602050305030304" pitchFamily="18" charset="0"/>
              </a:rPr>
              <a:t>Paskow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Gov. Military Council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– Perry Wiggins</a:t>
            </a: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6" name="Google Shape;259;p8">
            <a:extLst>
              <a:ext uri="{FF2B5EF4-FFF2-40B4-BE49-F238E27FC236}">
                <a16:creationId xmlns:a16="http://schemas.microsoft.com/office/drawing/2014/main" id="{1DF2AA61-2EDC-D064-FE6A-6320B46FB3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373" y="5549543"/>
            <a:ext cx="1716245" cy="8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4332A-C5D6-4FD4-5422-E9FAB4C28FD0}"/>
              </a:ext>
            </a:extLst>
          </p:cNvPr>
          <p:cNvSpPr txBox="1"/>
          <p:nvPr/>
        </p:nvSpPr>
        <p:spPr>
          <a:xfrm>
            <a:off x="7607010" y="1727785"/>
            <a:ext cx="1390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595959"/>
                </a:solidFill>
                <a:latin typeface="Book Antiqua" panose="02040602050305030304" pitchFamily="18" charset="0"/>
              </a:rPr>
              <a:t>Quorum (6)</a:t>
            </a:r>
            <a:endParaRPr lang="en-US" sz="1500" dirty="0">
              <a:solidFill>
                <a:srgbClr val="595959"/>
              </a:solidFill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8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MINUTES/FINANCIALS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704294" y="3149104"/>
            <a:ext cx="6485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Approval of May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Approval of April Financial Reports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ACCOUNTS</a:t>
            </a:r>
            <a:endParaRPr sz="2800" b="0" i="0" u="none" strike="noStrike" cap="none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88;p54">
            <a:extLst>
              <a:ext uri="{FF2B5EF4-FFF2-40B4-BE49-F238E27FC236}">
                <a16:creationId xmlns:a16="http://schemas.microsoft.com/office/drawing/2014/main" id="{2FD7B263-714B-E092-1560-185C1183220E}"/>
              </a:ext>
            </a:extLst>
          </p:cNvPr>
          <p:cNvSpPr/>
          <p:nvPr/>
        </p:nvSpPr>
        <p:spPr>
          <a:xfrm>
            <a:off x="907350" y="1835779"/>
            <a:ext cx="7409198" cy="43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1;p54">
            <a:extLst>
              <a:ext uri="{FF2B5EF4-FFF2-40B4-BE49-F238E27FC236}">
                <a16:creationId xmlns:a16="http://schemas.microsoft.com/office/drawing/2014/main" id="{DB64C2B8-C290-3C5F-3E25-6F20CC190134}"/>
              </a:ext>
            </a:extLst>
          </p:cNvPr>
          <p:cNvSpPr/>
          <p:nvPr/>
        </p:nvSpPr>
        <p:spPr>
          <a:xfrm>
            <a:off x="1196321" y="2011966"/>
            <a:ext cx="4369500" cy="7273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92;p54">
            <a:extLst>
              <a:ext uri="{FF2B5EF4-FFF2-40B4-BE49-F238E27FC236}">
                <a16:creationId xmlns:a16="http://schemas.microsoft.com/office/drawing/2014/main" id="{8588515A-F017-9E7A-CA43-7CFEA7E69FDA}"/>
              </a:ext>
            </a:extLst>
          </p:cNvPr>
          <p:cNvSpPr txBox="1"/>
          <p:nvPr/>
        </p:nvSpPr>
        <p:spPr>
          <a:xfrm>
            <a:off x="1257052" y="2112354"/>
            <a:ext cx="2254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Bank Balance–Checking </a:t>
            </a:r>
            <a:endParaRPr sz="16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3265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93;p54">
            <a:extLst>
              <a:ext uri="{FF2B5EF4-FFF2-40B4-BE49-F238E27FC236}">
                <a16:creationId xmlns:a16="http://schemas.microsoft.com/office/drawing/2014/main" id="{818DE272-2A0D-3E33-D54C-BFC5F8C2121D}"/>
              </a:ext>
            </a:extLst>
          </p:cNvPr>
          <p:cNvSpPr/>
          <p:nvPr/>
        </p:nvSpPr>
        <p:spPr>
          <a:xfrm>
            <a:off x="1186121" y="2857371"/>
            <a:ext cx="4379700" cy="7047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94;p54">
            <a:extLst>
              <a:ext uri="{FF2B5EF4-FFF2-40B4-BE49-F238E27FC236}">
                <a16:creationId xmlns:a16="http://schemas.microsoft.com/office/drawing/2014/main" id="{8A6F524F-B790-BA43-4E6E-39B5B0AF33D8}"/>
              </a:ext>
            </a:extLst>
          </p:cNvPr>
          <p:cNvSpPr/>
          <p:nvPr/>
        </p:nvSpPr>
        <p:spPr>
          <a:xfrm>
            <a:off x="4082751" y="3038189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$15,123.95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0" name="Google Shape;195;p54">
            <a:extLst>
              <a:ext uri="{FF2B5EF4-FFF2-40B4-BE49-F238E27FC236}">
                <a16:creationId xmlns:a16="http://schemas.microsoft.com/office/drawing/2014/main" id="{DB5E5662-B45F-88C6-B911-1F2B812C9D54}"/>
              </a:ext>
            </a:extLst>
          </p:cNvPr>
          <p:cNvSpPr txBox="1"/>
          <p:nvPr/>
        </p:nvSpPr>
        <p:spPr>
          <a:xfrm>
            <a:off x="1256206" y="2975489"/>
            <a:ext cx="2530315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Money Market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  <a:latin typeface="Book Antiqua" panose="02040602050305030304" pitchFamily="18" charset="0"/>
                <a:cs typeface="Courier New"/>
                <a:sym typeface="Courier New"/>
              </a:rPr>
              <a:t>Dues Rec’d. ($109,885.50)</a:t>
            </a:r>
            <a:endParaRPr sz="12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6;p54">
            <a:extLst>
              <a:ext uri="{FF2B5EF4-FFF2-40B4-BE49-F238E27FC236}">
                <a16:creationId xmlns:a16="http://schemas.microsoft.com/office/drawing/2014/main" id="{BD0CD0F7-C1AC-AF4B-4933-2E921751DBC7}"/>
              </a:ext>
            </a:extLst>
          </p:cNvPr>
          <p:cNvSpPr/>
          <p:nvPr/>
        </p:nvSpPr>
        <p:spPr>
          <a:xfrm>
            <a:off x="1205921" y="3680300"/>
            <a:ext cx="4359900" cy="7047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97;p54">
            <a:extLst>
              <a:ext uri="{FF2B5EF4-FFF2-40B4-BE49-F238E27FC236}">
                <a16:creationId xmlns:a16="http://schemas.microsoft.com/office/drawing/2014/main" id="{23475282-25E7-B0D3-7691-50F6B1E5799C}"/>
              </a:ext>
            </a:extLst>
          </p:cNvPr>
          <p:cNvSpPr txBox="1"/>
          <p:nvPr/>
        </p:nvSpPr>
        <p:spPr>
          <a:xfrm>
            <a:off x="1267849" y="3763318"/>
            <a:ext cx="275082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Kauffman Grant Account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&amp;</a:t>
            </a:r>
            <a:r>
              <a:rPr lang="en-US" sz="1600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</a:rPr>
              <a:t>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CDBG/NCRPC Funds</a:t>
            </a:r>
            <a:endParaRPr sz="1600" b="1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ea typeface="Courier New"/>
              <a:cs typeface="Courier New" panose="02070309020205020404" pitchFamily="49" charset="0"/>
              <a:sym typeface="Courier New"/>
            </a:endParaRPr>
          </a:p>
        </p:txBody>
      </p:sp>
      <p:sp>
        <p:nvSpPr>
          <p:cNvPr id="13" name="Google Shape;198;p54">
            <a:extLst>
              <a:ext uri="{FF2B5EF4-FFF2-40B4-BE49-F238E27FC236}">
                <a16:creationId xmlns:a16="http://schemas.microsoft.com/office/drawing/2014/main" id="{C6C285A6-6F87-FBE4-A073-924117A7B618}"/>
              </a:ext>
            </a:extLst>
          </p:cNvPr>
          <p:cNvSpPr txBox="1"/>
          <p:nvPr/>
        </p:nvSpPr>
        <p:spPr>
          <a:xfrm>
            <a:off x="1276571" y="5566227"/>
            <a:ext cx="4199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99;p54">
            <a:extLst>
              <a:ext uri="{FF2B5EF4-FFF2-40B4-BE49-F238E27FC236}">
                <a16:creationId xmlns:a16="http://schemas.microsoft.com/office/drawing/2014/main" id="{B7C19E22-0BA9-C487-BC52-B6D1EEABAF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462" y="1829632"/>
            <a:ext cx="2454086" cy="435464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00;p54">
            <a:extLst>
              <a:ext uri="{FF2B5EF4-FFF2-40B4-BE49-F238E27FC236}">
                <a16:creationId xmlns:a16="http://schemas.microsoft.com/office/drawing/2014/main" id="{BABEB638-AA44-9576-95D2-978EF86296E0}"/>
              </a:ext>
            </a:extLst>
          </p:cNvPr>
          <p:cNvSpPr/>
          <p:nvPr/>
        </p:nvSpPr>
        <p:spPr>
          <a:xfrm>
            <a:off x="4071339" y="2214799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$26,282.90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6" name="Google Shape;201;p54">
            <a:extLst>
              <a:ext uri="{FF2B5EF4-FFF2-40B4-BE49-F238E27FC236}">
                <a16:creationId xmlns:a16="http://schemas.microsoft.com/office/drawing/2014/main" id="{9CC00C54-393D-53E7-DB17-77B54CD6FDE8}"/>
              </a:ext>
            </a:extLst>
          </p:cNvPr>
          <p:cNvSpPr/>
          <p:nvPr/>
        </p:nvSpPr>
        <p:spPr>
          <a:xfrm>
            <a:off x="1196321" y="5362330"/>
            <a:ext cx="43599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02;p54">
            <a:extLst>
              <a:ext uri="{FF2B5EF4-FFF2-40B4-BE49-F238E27FC236}">
                <a16:creationId xmlns:a16="http://schemas.microsoft.com/office/drawing/2014/main" id="{A400B08F-DBDD-B142-BEEF-1C84C6960F87}"/>
              </a:ext>
            </a:extLst>
          </p:cNvPr>
          <p:cNvSpPr txBox="1"/>
          <p:nvPr/>
        </p:nvSpPr>
        <p:spPr>
          <a:xfrm>
            <a:off x="1260106" y="5509519"/>
            <a:ext cx="22452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CNB Loan Balance</a:t>
            </a:r>
            <a:endParaRPr sz="16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03;p54">
            <a:extLst>
              <a:ext uri="{FF2B5EF4-FFF2-40B4-BE49-F238E27FC236}">
                <a16:creationId xmlns:a16="http://schemas.microsoft.com/office/drawing/2014/main" id="{4A4A7636-CC86-DC85-7467-6F49A7A61EC4}"/>
              </a:ext>
            </a:extLst>
          </p:cNvPr>
          <p:cNvSpPr/>
          <p:nvPr/>
        </p:nvSpPr>
        <p:spPr>
          <a:xfrm>
            <a:off x="3994777" y="5498255"/>
            <a:ext cx="196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$18,821.21</a:t>
            </a:r>
            <a:r>
              <a:rPr lang="en-US" sz="1600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 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9" name="Google Shape;204;p54">
            <a:extLst>
              <a:ext uri="{FF2B5EF4-FFF2-40B4-BE49-F238E27FC236}">
                <a16:creationId xmlns:a16="http://schemas.microsoft.com/office/drawing/2014/main" id="{C80F1E81-A32F-3DF4-41B1-4A9561C865EA}"/>
              </a:ext>
            </a:extLst>
          </p:cNvPr>
          <p:cNvSpPr/>
          <p:nvPr/>
        </p:nvSpPr>
        <p:spPr>
          <a:xfrm>
            <a:off x="3950937" y="3861336"/>
            <a:ext cx="17793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$179,302.54</a:t>
            </a:r>
            <a:endParaRPr sz="16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20" name="Google Shape;191;p54">
            <a:extLst>
              <a:ext uri="{FF2B5EF4-FFF2-40B4-BE49-F238E27FC236}">
                <a16:creationId xmlns:a16="http://schemas.microsoft.com/office/drawing/2014/main" id="{A92E9DC2-CDED-7DD1-1590-CE0EF0E9C29D}"/>
              </a:ext>
            </a:extLst>
          </p:cNvPr>
          <p:cNvSpPr/>
          <p:nvPr/>
        </p:nvSpPr>
        <p:spPr>
          <a:xfrm>
            <a:off x="1186121" y="4509365"/>
            <a:ext cx="4369500" cy="7273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92;p54">
            <a:extLst>
              <a:ext uri="{FF2B5EF4-FFF2-40B4-BE49-F238E27FC236}">
                <a16:creationId xmlns:a16="http://schemas.microsoft.com/office/drawing/2014/main" id="{85A060A1-738F-FDBE-4629-227596C03E17}"/>
              </a:ext>
            </a:extLst>
          </p:cNvPr>
          <p:cNvSpPr txBox="1"/>
          <p:nvPr/>
        </p:nvSpPr>
        <p:spPr>
          <a:xfrm>
            <a:off x="1246852" y="4609753"/>
            <a:ext cx="2254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Community Foundation</a:t>
            </a:r>
            <a:endParaRPr sz="16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3265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00;p54">
            <a:extLst>
              <a:ext uri="{FF2B5EF4-FFF2-40B4-BE49-F238E27FC236}">
                <a16:creationId xmlns:a16="http://schemas.microsoft.com/office/drawing/2014/main" id="{17DBD1CB-B741-7A28-5889-17A798ECEB24}"/>
              </a:ext>
            </a:extLst>
          </p:cNvPr>
          <p:cNvSpPr/>
          <p:nvPr/>
        </p:nvSpPr>
        <p:spPr>
          <a:xfrm>
            <a:off x="4061139" y="4712198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$20,698.00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62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BUDGET</a:t>
            </a:r>
            <a:endParaRPr sz="2800" b="0" i="0" u="none" strike="noStrike" cap="none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017C8-3C4F-B56C-DF3E-CBD639876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7" y="2027966"/>
            <a:ext cx="9077486" cy="38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8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702992"/>
            <a:ext cx="64855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a. Kauffman Foundation Year One Update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Jerry Lonergan and Michaela Joyce</a:t>
            </a:r>
          </a:p>
          <a:p>
            <a:endParaRPr lang="en-US" sz="2000" i="1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Three Year Grant – Cooperative Project with Junction City Main Street. $120,000 a year for three years - $100,000 for programs and $20,000 for admin.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Year one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Year two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410384"/>
            <a:ext cx="648554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Home-Based Business Grant</a:t>
            </a:r>
            <a:endParaRPr lang="en-US" sz="2000" i="1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One Year Report Submitted and Kauffman Approval for Year Two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First Year research on home-based businesses was presented at Council Grove February.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Michaela Joyce, JCMS, will review program activities today.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Kauffman has accepted the one-year report - $60,000 will be in account soon.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9488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1509</Words>
  <Application>Microsoft Office PowerPoint</Application>
  <PresentationFormat>On-screen Show (4:3)</PresentationFormat>
  <Paragraphs>374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Book Antiqua</vt:lpstr>
      <vt:lpstr>Calibri</vt:lpstr>
      <vt:lpstr>Corbel</vt:lpstr>
      <vt:lpstr>Courier New</vt:lpstr>
      <vt:lpstr>Georgia</vt:lpstr>
      <vt:lpstr>Merriweather Web</vt:lpstr>
      <vt:lpstr>Source Sans Pro Web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janna williams8</dc:creator>
  <cp:lastModifiedBy>Holly Hendershot</cp:lastModifiedBy>
  <cp:revision>22</cp:revision>
  <dcterms:created xsi:type="dcterms:W3CDTF">2020-03-12T19:31:15Z</dcterms:created>
  <dcterms:modified xsi:type="dcterms:W3CDTF">2023-06-22T16:02:34Z</dcterms:modified>
</cp:coreProperties>
</file>