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97" r:id="rId4"/>
    <p:sldId id="260" r:id="rId5"/>
    <p:sldId id="284" r:id="rId6"/>
    <p:sldId id="285" r:id="rId7"/>
    <p:sldId id="287" r:id="rId8"/>
    <p:sldId id="288" r:id="rId9"/>
    <p:sldId id="278" r:id="rId10"/>
    <p:sldId id="279" r:id="rId11"/>
    <p:sldId id="289" r:id="rId12"/>
    <p:sldId id="290" r:id="rId13"/>
    <p:sldId id="292" r:id="rId14"/>
    <p:sldId id="293" r:id="rId15"/>
    <p:sldId id="294" r:id="rId16"/>
    <p:sldId id="295" r:id="rId17"/>
    <p:sldId id="300" r:id="rId18"/>
    <p:sldId id="296" r:id="rId19"/>
    <p:sldId id="301" r:id="rId20"/>
    <p:sldId id="265" r:id="rId2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i5bBBfucCA5L+xuo+uAqlgRUIW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818181"/>
    <a:srgbClr val="E5E3DD"/>
    <a:srgbClr val="969696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690828-D545-4B4D-97BA-39536DBAD99B}" v="57" dt="2023-05-19T16:01:57.9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7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customschemas.google.com/relationships/presentationmetadata" Target="meta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lly Hendershot" userId="d688778821336bb9" providerId="LiveId" clId="{4C690828-D545-4B4D-97BA-39536DBAD99B}"/>
    <pc:docChg chg="undo redo custSel addSld delSld modSld sldOrd delMainMaster">
      <pc:chgData name="Holly Hendershot" userId="d688778821336bb9" providerId="LiveId" clId="{4C690828-D545-4B4D-97BA-39536DBAD99B}" dt="2023-05-19T16:03:49.507" v="3536" actId="1076"/>
      <pc:docMkLst>
        <pc:docMk/>
      </pc:docMkLst>
      <pc:sldChg chg="delSp modSp mod">
        <pc:chgData name="Holly Hendershot" userId="d688778821336bb9" providerId="LiveId" clId="{4C690828-D545-4B4D-97BA-39536DBAD99B}" dt="2023-05-18T18:20:57.618" v="1976" actId="6559"/>
        <pc:sldMkLst>
          <pc:docMk/>
          <pc:sldMk cId="0" sldId="256"/>
        </pc:sldMkLst>
        <pc:spChg chg="del">
          <ac:chgData name="Holly Hendershot" userId="d688778821336bb9" providerId="LiveId" clId="{4C690828-D545-4B4D-97BA-39536DBAD99B}" dt="2023-05-18T16:41:04.457" v="525" actId="478"/>
          <ac:spMkLst>
            <pc:docMk/>
            <pc:sldMk cId="0" sldId="256"/>
            <ac:spMk id="103" creationId="{00000000-0000-0000-0000-000000000000}"/>
          </ac:spMkLst>
        </pc:spChg>
        <pc:spChg chg="mod">
          <ac:chgData name="Holly Hendershot" userId="d688778821336bb9" providerId="LiveId" clId="{4C690828-D545-4B4D-97BA-39536DBAD99B}" dt="2023-05-18T18:20:28.354" v="1973" actId="113"/>
          <ac:spMkLst>
            <pc:docMk/>
            <pc:sldMk cId="0" sldId="256"/>
            <ac:spMk id="104" creationId="{00000000-0000-0000-0000-000000000000}"/>
          </ac:spMkLst>
        </pc:spChg>
        <pc:spChg chg="mod">
          <ac:chgData name="Holly Hendershot" userId="d688778821336bb9" providerId="LiveId" clId="{4C690828-D545-4B4D-97BA-39536DBAD99B}" dt="2023-05-18T18:20:57.618" v="1976" actId="6559"/>
          <ac:spMkLst>
            <pc:docMk/>
            <pc:sldMk cId="0" sldId="256"/>
            <ac:spMk id="106" creationId="{00000000-0000-0000-0000-000000000000}"/>
          </ac:spMkLst>
        </pc:spChg>
      </pc:sldChg>
      <pc:sldChg chg="delSp modSp mod">
        <pc:chgData name="Holly Hendershot" userId="d688778821336bb9" providerId="LiveId" clId="{4C690828-D545-4B4D-97BA-39536DBAD99B}" dt="2023-05-18T16:32:47.215" v="416" actId="20577"/>
        <pc:sldMkLst>
          <pc:docMk/>
          <pc:sldMk cId="0" sldId="257"/>
        </pc:sldMkLst>
        <pc:spChg chg="del">
          <ac:chgData name="Holly Hendershot" userId="d688778821336bb9" providerId="LiveId" clId="{4C690828-D545-4B4D-97BA-39536DBAD99B}" dt="2023-05-18T16:27:31.268" v="365" actId="478"/>
          <ac:spMkLst>
            <pc:docMk/>
            <pc:sldMk cId="0" sldId="257"/>
            <ac:spMk id="3" creationId="{BA867885-8176-7222-EFCE-255BAA70E51E}"/>
          </ac:spMkLst>
        </pc:spChg>
        <pc:spChg chg="mod">
          <ac:chgData name="Holly Hendershot" userId="d688778821336bb9" providerId="LiveId" clId="{4C690828-D545-4B4D-97BA-39536DBAD99B}" dt="2023-05-18T16:32:27.086" v="406" actId="1036"/>
          <ac:spMkLst>
            <pc:docMk/>
            <pc:sldMk cId="0" sldId="257"/>
            <ac:spMk id="119" creationId="{00000000-0000-0000-0000-000000000000}"/>
          </ac:spMkLst>
        </pc:spChg>
        <pc:spChg chg="mod">
          <ac:chgData name="Holly Hendershot" userId="d688778821336bb9" providerId="LiveId" clId="{4C690828-D545-4B4D-97BA-39536DBAD99B}" dt="2023-05-18T16:32:47.215" v="416" actId="20577"/>
          <ac:spMkLst>
            <pc:docMk/>
            <pc:sldMk cId="0" sldId="257"/>
            <ac:spMk id="121" creationId="{00000000-0000-0000-0000-000000000000}"/>
          </ac:spMkLst>
        </pc:spChg>
        <pc:spChg chg="del">
          <ac:chgData name="Holly Hendershot" userId="d688778821336bb9" providerId="LiveId" clId="{4C690828-D545-4B4D-97BA-39536DBAD99B}" dt="2023-05-18T16:26:42.948" v="345" actId="478"/>
          <ac:spMkLst>
            <pc:docMk/>
            <pc:sldMk cId="0" sldId="257"/>
            <ac:spMk id="122" creationId="{00000000-0000-0000-0000-000000000000}"/>
          </ac:spMkLst>
        </pc:spChg>
        <pc:spChg chg="mod">
          <ac:chgData name="Holly Hendershot" userId="d688778821336bb9" providerId="LiveId" clId="{4C690828-D545-4B4D-97BA-39536DBAD99B}" dt="2023-05-18T16:31:34.792" v="391" actId="948"/>
          <ac:spMkLst>
            <pc:docMk/>
            <pc:sldMk cId="0" sldId="257"/>
            <ac:spMk id="123" creationId="{00000000-0000-0000-0000-000000000000}"/>
          </ac:spMkLst>
        </pc:spChg>
        <pc:spChg chg="del mod">
          <ac:chgData name="Holly Hendershot" userId="d688778821336bb9" providerId="LiveId" clId="{4C690828-D545-4B4D-97BA-39536DBAD99B}" dt="2023-05-18T16:27:09.549" v="354" actId="478"/>
          <ac:spMkLst>
            <pc:docMk/>
            <pc:sldMk cId="0" sldId="257"/>
            <ac:spMk id="125" creationId="{00000000-0000-0000-0000-000000000000}"/>
          </ac:spMkLst>
        </pc:spChg>
        <pc:spChg chg="del">
          <ac:chgData name="Holly Hendershot" userId="d688778821336bb9" providerId="LiveId" clId="{4C690828-D545-4B4D-97BA-39536DBAD99B}" dt="2023-05-18T16:27:14.150" v="357" actId="478"/>
          <ac:spMkLst>
            <pc:docMk/>
            <pc:sldMk cId="0" sldId="257"/>
            <ac:spMk id="126" creationId="{00000000-0000-0000-0000-000000000000}"/>
          </ac:spMkLst>
        </pc:spChg>
        <pc:spChg chg="del">
          <ac:chgData name="Holly Hendershot" userId="d688778821336bb9" providerId="LiveId" clId="{4C690828-D545-4B4D-97BA-39536DBAD99B}" dt="2023-05-18T16:26:54.308" v="350" actId="478"/>
          <ac:spMkLst>
            <pc:docMk/>
            <pc:sldMk cId="0" sldId="257"/>
            <ac:spMk id="127" creationId="{00000000-0000-0000-0000-000000000000}"/>
          </ac:spMkLst>
        </pc:spChg>
        <pc:spChg chg="del mod">
          <ac:chgData name="Holly Hendershot" userId="d688778821336bb9" providerId="LiveId" clId="{4C690828-D545-4B4D-97BA-39536DBAD99B}" dt="2023-05-18T16:27:23.976" v="362" actId="478"/>
          <ac:spMkLst>
            <pc:docMk/>
            <pc:sldMk cId="0" sldId="257"/>
            <ac:spMk id="129" creationId="{00000000-0000-0000-0000-000000000000}"/>
          </ac:spMkLst>
        </pc:spChg>
      </pc:sldChg>
      <pc:sldChg chg="addSp delSp modSp del mod">
        <pc:chgData name="Holly Hendershot" userId="d688778821336bb9" providerId="LiveId" clId="{4C690828-D545-4B4D-97BA-39536DBAD99B}" dt="2023-05-18T19:19:26.489" v="3224" actId="2696"/>
        <pc:sldMkLst>
          <pc:docMk/>
          <pc:sldMk cId="0" sldId="258"/>
        </pc:sldMkLst>
        <pc:spChg chg="mod">
          <ac:chgData name="Holly Hendershot" userId="d688778821336bb9" providerId="LiveId" clId="{4C690828-D545-4B4D-97BA-39536DBAD99B}" dt="2023-05-18T16:46:01.463" v="605" actId="1076"/>
          <ac:spMkLst>
            <pc:docMk/>
            <pc:sldMk cId="0" sldId="258"/>
            <ac:spMk id="136" creationId="{00000000-0000-0000-0000-000000000000}"/>
          </ac:spMkLst>
        </pc:spChg>
        <pc:spChg chg="del mod">
          <ac:chgData name="Holly Hendershot" userId="d688778821336bb9" providerId="LiveId" clId="{4C690828-D545-4B4D-97BA-39536DBAD99B}" dt="2023-05-18T16:42:41.712" v="556" actId="478"/>
          <ac:spMkLst>
            <pc:docMk/>
            <pc:sldMk cId="0" sldId="258"/>
            <ac:spMk id="137" creationId="{00000000-0000-0000-0000-000000000000}"/>
          </ac:spMkLst>
        </pc:spChg>
        <pc:spChg chg="del">
          <ac:chgData name="Holly Hendershot" userId="d688778821336bb9" providerId="LiveId" clId="{4C690828-D545-4B4D-97BA-39536DBAD99B}" dt="2023-05-18T16:42:36.971" v="552" actId="478"/>
          <ac:spMkLst>
            <pc:docMk/>
            <pc:sldMk cId="0" sldId="258"/>
            <ac:spMk id="140" creationId="{00000000-0000-0000-0000-000000000000}"/>
          </ac:spMkLst>
        </pc:spChg>
        <pc:spChg chg="del">
          <ac:chgData name="Holly Hendershot" userId="d688778821336bb9" providerId="LiveId" clId="{4C690828-D545-4B4D-97BA-39536DBAD99B}" dt="2023-05-18T16:42:31.430" v="551" actId="478"/>
          <ac:spMkLst>
            <pc:docMk/>
            <pc:sldMk cId="0" sldId="258"/>
            <ac:spMk id="153" creationId="{00000000-0000-0000-0000-000000000000}"/>
          </ac:spMkLst>
        </pc:spChg>
        <pc:picChg chg="del mod">
          <ac:chgData name="Holly Hendershot" userId="d688778821336bb9" providerId="LiveId" clId="{4C690828-D545-4B4D-97BA-39536DBAD99B}" dt="2023-05-18T16:42:29.620" v="550" actId="478"/>
          <ac:picMkLst>
            <pc:docMk/>
            <pc:sldMk cId="0" sldId="258"/>
            <ac:picMk id="147" creationId="{00000000-0000-0000-0000-000000000000}"/>
          </ac:picMkLst>
        </pc:picChg>
        <pc:picChg chg="add del mod">
          <ac:chgData name="Holly Hendershot" userId="d688778821336bb9" providerId="LiveId" clId="{4C690828-D545-4B4D-97BA-39536DBAD99B}" dt="2023-05-18T18:22:18.571" v="1998" actId="478"/>
          <ac:picMkLst>
            <pc:docMk/>
            <pc:sldMk cId="0" sldId="258"/>
            <ac:picMk id="154" creationId="{00000000-0000-0000-0000-000000000000}"/>
          </ac:picMkLst>
        </pc:picChg>
      </pc:sldChg>
      <pc:sldChg chg="modSp add del mod">
        <pc:chgData name="Holly Hendershot" userId="d688778821336bb9" providerId="LiveId" clId="{4C690828-D545-4B4D-97BA-39536DBAD99B}" dt="2023-05-18T17:41:44.156" v="1193" actId="2696"/>
        <pc:sldMkLst>
          <pc:docMk/>
          <pc:sldMk cId="1372448749" sldId="259"/>
        </pc:sldMkLst>
        <pc:spChg chg="mod">
          <ac:chgData name="Holly Hendershot" userId="d688778821336bb9" providerId="LiveId" clId="{4C690828-D545-4B4D-97BA-39536DBAD99B}" dt="2023-05-18T16:00:08.078" v="118" actId="27636"/>
          <ac:spMkLst>
            <pc:docMk/>
            <pc:sldMk cId="1372448749" sldId="259"/>
            <ac:spMk id="2" creationId="{0581544A-0286-36CC-48F8-4E996B95D786}"/>
          </ac:spMkLst>
        </pc:spChg>
        <pc:spChg chg="mod">
          <ac:chgData name="Holly Hendershot" userId="d688778821336bb9" providerId="LiveId" clId="{4C690828-D545-4B4D-97BA-39536DBAD99B}" dt="2023-05-18T16:00:08.077" v="117" actId="27636"/>
          <ac:spMkLst>
            <pc:docMk/>
            <pc:sldMk cId="1372448749" sldId="259"/>
            <ac:spMk id="3" creationId="{C8C08EEE-D7B7-96C0-483D-3804F6B44B03}"/>
          </ac:spMkLst>
        </pc:spChg>
      </pc:sldChg>
      <pc:sldChg chg="delSp modSp del mod">
        <pc:chgData name="Holly Hendershot" userId="d688778821336bb9" providerId="LiveId" clId="{4C690828-D545-4B4D-97BA-39536DBAD99B}" dt="2023-05-18T15:56:30.752" v="91" actId="2696"/>
        <pc:sldMkLst>
          <pc:docMk/>
          <pc:sldMk cId="1552404183" sldId="259"/>
        </pc:sldMkLst>
        <pc:spChg chg="del">
          <ac:chgData name="Holly Hendershot" userId="d688778821336bb9" providerId="LiveId" clId="{4C690828-D545-4B4D-97BA-39536DBAD99B}" dt="2023-05-18T15:54:31.452" v="41" actId="478"/>
          <ac:spMkLst>
            <pc:docMk/>
            <pc:sldMk cId="1552404183" sldId="259"/>
            <ac:spMk id="2" creationId="{01C8378B-C428-1262-2D4A-E9C72597D8E5}"/>
          </ac:spMkLst>
        </pc:spChg>
        <pc:graphicFrameChg chg="mod modGraphic">
          <ac:chgData name="Holly Hendershot" userId="d688778821336bb9" providerId="LiveId" clId="{4C690828-D545-4B4D-97BA-39536DBAD99B}" dt="2023-05-18T15:54:45.249" v="43" actId="1076"/>
          <ac:graphicFrameMkLst>
            <pc:docMk/>
            <pc:sldMk cId="1552404183" sldId="259"/>
            <ac:graphicFrameMk id="5" creationId="{F796E381-695A-62DC-B6EB-3DF3160AF4A4}"/>
          </ac:graphicFrameMkLst>
        </pc:graphicFrameChg>
      </pc:sldChg>
      <pc:sldChg chg="addSp delSp modSp mod">
        <pc:chgData name="Holly Hendershot" userId="d688778821336bb9" providerId="LiveId" clId="{4C690828-D545-4B4D-97BA-39536DBAD99B}" dt="2023-05-18T16:51:00.199" v="666" actId="6549"/>
        <pc:sldMkLst>
          <pc:docMk/>
          <pc:sldMk cId="0" sldId="260"/>
        </pc:sldMkLst>
        <pc:spChg chg="mod">
          <ac:chgData name="Holly Hendershot" userId="d688778821336bb9" providerId="LiveId" clId="{4C690828-D545-4B4D-97BA-39536DBAD99B}" dt="2023-05-18T16:44:24.672" v="579" actId="2711"/>
          <ac:spMkLst>
            <pc:docMk/>
            <pc:sldMk cId="0" sldId="260"/>
            <ac:spMk id="2" creationId="{2E73DA29-B58A-CC7F-B6F3-6CC49289E684}"/>
          </ac:spMkLst>
        </pc:spChg>
        <pc:spChg chg="add mod ord">
          <ac:chgData name="Holly Hendershot" userId="d688778821336bb9" providerId="LiveId" clId="{4C690828-D545-4B4D-97BA-39536DBAD99B}" dt="2023-05-18T16:46:40.595" v="611" actId="14100"/>
          <ac:spMkLst>
            <pc:docMk/>
            <pc:sldMk cId="0" sldId="260"/>
            <ac:spMk id="3" creationId="{532DE2B4-C66F-0209-344B-AE9CC5AE6E2C}"/>
          </ac:spMkLst>
        </pc:spChg>
        <pc:spChg chg="del">
          <ac:chgData name="Holly Hendershot" userId="d688778821336bb9" providerId="LiveId" clId="{4C690828-D545-4B4D-97BA-39536DBAD99B}" dt="2023-05-18T16:46:24.390" v="606" actId="478"/>
          <ac:spMkLst>
            <pc:docMk/>
            <pc:sldMk cId="0" sldId="260"/>
            <ac:spMk id="173" creationId="{00000000-0000-0000-0000-000000000000}"/>
          </ac:spMkLst>
        </pc:spChg>
        <pc:spChg chg="mod">
          <ac:chgData name="Holly Hendershot" userId="d688778821336bb9" providerId="LiveId" clId="{4C690828-D545-4B4D-97BA-39536DBAD99B}" dt="2023-05-18T16:51:00.199" v="666" actId="6549"/>
          <ac:spMkLst>
            <pc:docMk/>
            <pc:sldMk cId="0" sldId="260"/>
            <ac:spMk id="174" creationId="{00000000-0000-0000-0000-000000000000}"/>
          </ac:spMkLst>
        </pc:spChg>
        <pc:spChg chg="mod">
          <ac:chgData name="Holly Hendershot" userId="d688778821336bb9" providerId="LiveId" clId="{4C690828-D545-4B4D-97BA-39536DBAD99B}" dt="2023-05-18T16:50:57.113" v="664" actId="1076"/>
          <ac:spMkLst>
            <pc:docMk/>
            <pc:sldMk cId="0" sldId="260"/>
            <ac:spMk id="176" creationId="{00000000-0000-0000-0000-000000000000}"/>
          </ac:spMkLst>
        </pc:spChg>
        <pc:spChg chg="mod">
          <ac:chgData name="Holly Hendershot" userId="d688778821336bb9" providerId="LiveId" clId="{4C690828-D545-4B4D-97BA-39536DBAD99B}" dt="2023-05-18T16:43:52.724" v="577" actId="6559"/>
          <ac:spMkLst>
            <pc:docMk/>
            <pc:sldMk cId="0" sldId="260"/>
            <ac:spMk id="177" creationId="{00000000-0000-0000-0000-000000000000}"/>
          </ac:spMkLst>
        </pc:spChg>
        <pc:spChg chg="mod">
          <ac:chgData name="Holly Hendershot" userId="d688778821336bb9" providerId="LiveId" clId="{4C690828-D545-4B4D-97BA-39536DBAD99B}" dt="2023-05-18T16:50:09.954" v="651" actId="1076"/>
          <ac:spMkLst>
            <pc:docMk/>
            <pc:sldMk cId="0" sldId="260"/>
            <ac:spMk id="178" creationId="{00000000-0000-0000-0000-000000000000}"/>
          </ac:spMkLst>
        </pc:spChg>
      </pc:sldChg>
      <pc:sldChg chg="modSp del mod">
        <pc:chgData name="Holly Hendershot" userId="d688778821336bb9" providerId="LiveId" clId="{4C690828-D545-4B4D-97BA-39536DBAD99B}" dt="2023-05-18T16:57:08.815" v="724" actId="2696"/>
        <pc:sldMkLst>
          <pc:docMk/>
          <pc:sldMk cId="0" sldId="261"/>
        </pc:sldMkLst>
        <pc:spChg chg="mod">
          <ac:chgData name="Holly Hendershot" userId="d688778821336bb9" providerId="LiveId" clId="{4C690828-D545-4B4D-97BA-39536DBAD99B}" dt="2023-05-18T15:57:33.588" v="103" actId="20577"/>
          <ac:spMkLst>
            <pc:docMk/>
            <pc:sldMk cId="0" sldId="261"/>
            <ac:spMk id="186" creationId="{00000000-0000-0000-0000-000000000000}"/>
          </ac:spMkLst>
        </pc:spChg>
        <pc:spChg chg="mod">
          <ac:chgData name="Holly Hendershot" userId="d688778821336bb9" providerId="LiveId" clId="{4C690828-D545-4B4D-97BA-39536DBAD99B}" dt="2023-05-18T16:45:43.518" v="602" actId="255"/>
          <ac:spMkLst>
            <pc:docMk/>
            <pc:sldMk cId="0" sldId="261"/>
            <ac:spMk id="187" creationId="{00000000-0000-0000-0000-000000000000}"/>
          </ac:spMkLst>
        </pc:spChg>
        <pc:spChg chg="mod">
          <ac:chgData name="Holly Hendershot" userId="d688778821336bb9" providerId="LiveId" clId="{4C690828-D545-4B4D-97BA-39536DBAD99B}" dt="2023-05-18T16:47:46.084" v="627" actId="2711"/>
          <ac:spMkLst>
            <pc:docMk/>
            <pc:sldMk cId="0" sldId="261"/>
            <ac:spMk id="192" creationId="{00000000-0000-0000-0000-000000000000}"/>
          </ac:spMkLst>
        </pc:spChg>
        <pc:spChg chg="mod">
          <ac:chgData name="Holly Hendershot" userId="d688778821336bb9" providerId="LiveId" clId="{4C690828-D545-4B4D-97BA-39536DBAD99B}" dt="2023-05-18T16:48:43.302" v="636" actId="6559"/>
          <ac:spMkLst>
            <pc:docMk/>
            <pc:sldMk cId="0" sldId="261"/>
            <ac:spMk id="194" creationId="{00000000-0000-0000-0000-000000000000}"/>
          </ac:spMkLst>
        </pc:spChg>
        <pc:spChg chg="mod">
          <ac:chgData name="Holly Hendershot" userId="d688778821336bb9" providerId="LiveId" clId="{4C690828-D545-4B4D-97BA-39536DBAD99B}" dt="2023-05-18T16:47:52.262" v="628" actId="2711"/>
          <ac:spMkLst>
            <pc:docMk/>
            <pc:sldMk cId="0" sldId="261"/>
            <ac:spMk id="195" creationId="{00000000-0000-0000-0000-000000000000}"/>
          </ac:spMkLst>
        </pc:spChg>
        <pc:spChg chg="mod">
          <ac:chgData name="Holly Hendershot" userId="d688778821336bb9" providerId="LiveId" clId="{4C690828-D545-4B4D-97BA-39536DBAD99B}" dt="2023-05-18T16:47:58.095" v="629" actId="2711"/>
          <ac:spMkLst>
            <pc:docMk/>
            <pc:sldMk cId="0" sldId="261"/>
            <ac:spMk id="197" creationId="{00000000-0000-0000-0000-000000000000}"/>
          </ac:spMkLst>
        </pc:spChg>
        <pc:spChg chg="mod">
          <ac:chgData name="Holly Hendershot" userId="d688778821336bb9" providerId="LiveId" clId="{4C690828-D545-4B4D-97BA-39536DBAD99B}" dt="2023-05-18T16:48:40.085" v="635" actId="6559"/>
          <ac:spMkLst>
            <pc:docMk/>
            <pc:sldMk cId="0" sldId="261"/>
            <ac:spMk id="200" creationId="{00000000-0000-0000-0000-000000000000}"/>
          </ac:spMkLst>
        </pc:spChg>
        <pc:spChg chg="mod">
          <ac:chgData name="Holly Hendershot" userId="d688778821336bb9" providerId="LiveId" clId="{4C690828-D545-4B4D-97BA-39536DBAD99B}" dt="2023-05-18T16:48:08.061" v="630" actId="2711"/>
          <ac:spMkLst>
            <pc:docMk/>
            <pc:sldMk cId="0" sldId="261"/>
            <ac:spMk id="202" creationId="{00000000-0000-0000-0000-000000000000}"/>
          </ac:spMkLst>
        </pc:spChg>
        <pc:spChg chg="mod">
          <ac:chgData name="Holly Hendershot" userId="d688778821336bb9" providerId="LiveId" clId="{4C690828-D545-4B4D-97BA-39536DBAD99B}" dt="2023-05-18T16:48:49.574" v="638" actId="6559"/>
          <ac:spMkLst>
            <pc:docMk/>
            <pc:sldMk cId="0" sldId="261"/>
            <ac:spMk id="203" creationId="{00000000-0000-0000-0000-000000000000}"/>
          </ac:spMkLst>
        </pc:spChg>
        <pc:spChg chg="mod">
          <ac:chgData name="Holly Hendershot" userId="d688778821336bb9" providerId="LiveId" clId="{4C690828-D545-4B4D-97BA-39536DBAD99B}" dt="2023-05-18T16:50:10.232" v="652" actId="1076"/>
          <ac:spMkLst>
            <pc:docMk/>
            <pc:sldMk cId="0" sldId="261"/>
            <ac:spMk id="204" creationId="{00000000-0000-0000-0000-000000000000}"/>
          </ac:spMkLst>
        </pc:spChg>
      </pc:sldChg>
      <pc:sldChg chg="modSp del mod">
        <pc:chgData name="Holly Hendershot" userId="d688778821336bb9" providerId="LiveId" clId="{4C690828-D545-4B4D-97BA-39536DBAD99B}" dt="2023-05-19T13:29:51.884" v="3263" actId="2696"/>
        <pc:sldMkLst>
          <pc:docMk/>
          <pc:sldMk cId="0" sldId="264"/>
        </pc:sldMkLst>
        <pc:picChg chg="mod">
          <ac:chgData name="Holly Hendershot" userId="d688778821336bb9" providerId="LiveId" clId="{4C690828-D545-4B4D-97BA-39536DBAD99B}" dt="2023-05-19T13:29:01.351" v="3256" actId="1076"/>
          <ac:picMkLst>
            <pc:docMk/>
            <pc:sldMk cId="0" sldId="264"/>
            <ac:picMk id="244" creationId="{00000000-0000-0000-0000-000000000000}"/>
          </ac:picMkLst>
        </pc:picChg>
      </pc:sldChg>
      <pc:sldChg chg="addSp delSp modSp mod">
        <pc:chgData name="Holly Hendershot" userId="d688778821336bb9" providerId="LiveId" clId="{4C690828-D545-4B4D-97BA-39536DBAD99B}" dt="2023-05-19T13:30:33.447" v="3279" actId="20577"/>
        <pc:sldMkLst>
          <pc:docMk/>
          <pc:sldMk cId="0" sldId="265"/>
        </pc:sldMkLst>
        <pc:spChg chg="mod">
          <ac:chgData name="Holly Hendershot" userId="d688778821336bb9" providerId="LiveId" clId="{4C690828-D545-4B4D-97BA-39536DBAD99B}" dt="2023-05-19T13:30:33.447" v="3279" actId="20577"/>
          <ac:spMkLst>
            <pc:docMk/>
            <pc:sldMk cId="0" sldId="265"/>
            <ac:spMk id="257" creationId="{00000000-0000-0000-0000-000000000000}"/>
          </ac:spMkLst>
        </pc:spChg>
        <pc:spChg chg="mod">
          <ac:chgData name="Holly Hendershot" userId="d688778821336bb9" providerId="LiveId" clId="{4C690828-D545-4B4D-97BA-39536DBAD99B}" dt="2023-05-18T18:18:22.621" v="1954" actId="6559"/>
          <ac:spMkLst>
            <pc:docMk/>
            <pc:sldMk cId="0" sldId="265"/>
            <ac:spMk id="260" creationId="{00000000-0000-0000-0000-000000000000}"/>
          </ac:spMkLst>
        </pc:spChg>
        <pc:picChg chg="add del mod">
          <ac:chgData name="Holly Hendershot" userId="d688778821336bb9" providerId="LiveId" clId="{4C690828-D545-4B4D-97BA-39536DBAD99B}" dt="2023-05-18T18:19:51.242" v="1967" actId="1076"/>
          <ac:picMkLst>
            <pc:docMk/>
            <pc:sldMk cId="0" sldId="265"/>
            <ac:picMk id="258" creationId="{00000000-0000-0000-0000-000000000000}"/>
          </ac:picMkLst>
        </pc:picChg>
        <pc:picChg chg="mod">
          <ac:chgData name="Holly Hendershot" userId="d688778821336bb9" providerId="LiveId" clId="{4C690828-D545-4B4D-97BA-39536DBAD99B}" dt="2023-05-18T18:20:07.490" v="1972" actId="1076"/>
          <ac:picMkLst>
            <pc:docMk/>
            <pc:sldMk cId="0" sldId="265"/>
            <ac:picMk id="259" creationId="{00000000-0000-0000-0000-000000000000}"/>
          </ac:picMkLst>
        </pc:picChg>
      </pc:sldChg>
      <pc:sldChg chg="modSp del mod">
        <pc:chgData name="Holly Hendershot" userId="d688778821336bb9" providerId="LiveId" clId="{4C690828-D545-4B4D-97BA-39536DBAD99B}" dt="2023-05-18T17:02:59.237" v="778" actId="2696"/>
        <pc:sldMkLst>
          <pc:docMk/>
          <pc:sldMk cId="3132269832" sldId="268"/>
        </pc:sldMkLst>
        <pc:spChg chg="mod">
          <ac:chgData name="Holly Hendershot" userId="d688778821336bb9" providerId="LiveId" clId="{4C690828-D545-4B4D-97BA-39536DBAD99B}" dt="2023-05-18T15:57:24.127" v="97" actId="20577"/>
          <ac:spMkLst>
            <pc:docMk/>
            <pc:sldMk cId="3132269832" sldId="268"/>
            <ac:spMk id="211" creationId="{00000000-0000-0000-0000-000000000000}"/>
          </ac:spMkLst>
        </pc:spChg>
        <pc:spChg chg="mod">
          <ac:chgData name="Holly Hendershot" userId="d688778821336bb9" providerId="LiveId" clId="{4C690828-D545-4B4D-97BA-39536DBAD99B}" dt="2023-05-18T16:09:25" v="169" actId="6559"/>
          <ac:spMkLst>
            <pc:docMk/>
            <pc:sldMk cId="3132269832" sldId="268"/>
            <ac:spMk id="214" creationId="{00000000-0000-0000-0000-000000000000}"/>
          </ac:spMkLst>
        </pc:spChg>
        <pc:spChg chg="mod">
          <ac:chgData name="Holly Hendershot" userId="d688778821336bb9" providerId="LiveId" clId="{4C690828-D545-4B4D-97BA-39536DBAD99B}" dt="2023-05-18T16:09:56.890" v="173" actId="403"/>
          <ac:spMkLst>
            <pc:docMk/>
            <pc:sldMk cId="3132269832" sldId="268"/>
            <ac:spMk id="215" creationId="{00000000-0000-0000-0000-000000000000}"/>
          </ac:spMkLst>
        </pc:spChg>
      </pc:sldChg>
      <pc:sldChg chg="del">
        <pc:chgData name="Holly Hendershot" userId="d688778821336bb9" providerId="LiveId" clId="{4C690828-D545-4B4D-97BA-39536DBAD99B}" dt="2023-05-18T18:13:38.262" v="1623" actId="2696"/>
        <pc:sldMkLst>
          <pc:docMk/>
          <pc:sldMk cId="1715931121" sldId="269"/>
        </pc:sldMkLst>
      </pc:sldChg>
      <pc:sldChg chg="del">
        <pc:chgData name="Holly Hendershot" userId="d688778821336bb9" providerId="LiveId" clId="{4C690828-D545-4B4D-97BA-39536DBAD99B}" dt="2023-05-18T15:57:51.027" v="104" actId="2696"/>
        <pc:sldMkLst>
          <pc:docMk/>
          <pc:sldMk cId="2404968034" sldId="270"/>
        </pc:sldMkLst>
      </pc:sldChg>
      <pc:sldChg chg="del">
        <pc:chgData name="Holly Hendershot" userId="d688778821336bb9" providerId="LiveId" clId="{4C690828-D545-4B4D-97BA-39536DBAD99B}" dt="2023-05-18T15:57:53.781" v="105" actId="2696"/>
        <pc:sldMkLst>
          <pc:docMk/>
          <pc:sldMk cId="2860863644" sldId="271"/>
        </pc:sldMkLst>
      </pc:sldChg>
      <pc:sldChg chg="del">
        <pc:chgData name="Holly Hendershot" userId="d688778821336bb9" providerId="LiveId" clId="{4C690828-D545-4B4D-97BA-39536DBAD99B}" dt="2023-05-18T15:57:55.532" v="106" actId="2696"/>
        <pc:sldMkLst>
          <pc:docMk/>
          <pc:sldMk cId="1818798220" sldId="272"/>
        </pc:sldMkLst>
      </pc:sldChg>
      <pc:sldChg chg="del">
        <pc:chgData name="Holly Hendershot" userId="d688778821336bb9" providerId="LiveId" clId="{4C690828-D545-4B4D-97BA-39536DBAD99B}" dt="2023-05-18T15:58:00.141" v="108" actId="2696"/>
        <pc:sldMkLst>
          <pc:docMk/>
          <pc:sldMk cId="3514644350" sldId="273"/>
        </pc:sldMkLst>
      </pc:sldChg>
      <pc:sldChg chg="modSp del mod">
        <pc:chgData name="Holly Hendershot" userId="d688778821336bb9" providerId="LiveId" clId="{4C690828-D545-4B4D-97BA-39536DBAD99B}" dt="2023-05-18T16:37:08.060" v="437" actId="2696"/>
        <pc:sldMkLst>
          <pc:docMk/>
          <pc:sldMk cId="3224044153" sldId="274"/>
        </pc:sldMkLst>
        <pc:spChg chg="mod">
          <ac:chgData name="Holly Hendershot" userId="d688778821336bb9" providerId="LiveId" clId="{4C690828-D545-4B4D-97BA-39536DBAD99B}" dt="2023-05-18T15:57:30.665" v="101" actId="20577"/>
          <ac:spMkLst>
            <pc:docMk/>
            <pc:sldMk cId="3224044153" sldId="274"/>
            <ac:spMk id="186" creationId="{00000000-0000-0000-0000-000000000000}"/>
          </ac:spMkLst>
        </pc:spChg>
      </pc:sldChg>
      <pc:sldChg chg="addSp delSp modSp del mod">
        <pc:chgData name="Holly Hendershot" userId="d688778821336bb9" providerId="LiveId" clId="{4C690828-D545-4B4D-97BA-39536DBAD99B}" dt="2023-05-18T17:08:47.528" v="827" actId="2696"/>
        <pc:sldMkLst>
          <pc:docMk/>
          <pc:sldMk cId="1968901124" sldId="275"/>
        </pc:sldMkLst>
        <pc:spChg chg="add mod">
          <ac:chgData name="Holly Hendershot" userId="d688778821336bb9" providerId="LiveId" clId="{4C690828-D545-4B4D-97BA-39536DBAD99B}" dt="2023-05-18T16:09:50.433" v="172" actId="1076"/>
          <ac:spMkLst>
            <pc:docMk/>
            <pc:sldMk cId="1968901124" sldId="275"/>
            <ac:spMk id="3" creationId="{BA7D0D13-F8EE-1780-0A80-3D166352941B}"/>
          </ac:spMkLst>
        </pc:spChg>
        <pc:spChg chg="mod">
          <ac:chgData name="Holly Hendershot" userId="d688778821336bb9" providerId="LiveId" clId="{4C690828-D545-4B4D-97BA-39536DBAD99B}" dt="2023-05-18T15:57:20.281" v="95" actId="20577"/>
          <ac:spMkLst>
            <pc:docMk/>
            <pc:sldMk cId="1968901124" sldId="275"/>
            <ac:spMk id="211" creationId="{00000000-0000-0000-0000-000000000000}"/>
          </ac:spMkLst>
        </pc:spChg>
        <pc:spChg chg="mod">
          <ac:chgData name="Holly Hendershot" userId="d688778821336bb9" providerId="LiveId" clId="{4C690828-D545-4B4D-97BA-39536DBAD99B}" dt="2023-05-18T16:11:54.018" v="227" actId="1076"/>
          <ac:spMkLst>
            <pc:docMk/>
            <pc:sldMk cId="1968901124" sldId="275"/>
            <ac:spMk id="213" creationId="{00000000-0000-0000-0000-000000000000}"/>
          </ac:spMkLst>
        </pc:spChg>
        <pc:spChg chg="del">
          <ac:chgData name="Holly Hendershot" userId="d688778821336bb9" providerId="LiveId" clId="{4C690828-D545-4B4D-97BA-39536DBAD99B}" dt="2023-05-18T16:09:47.981" v="171" actId="478"/>
          <ac:spMkLst>
            <pc:docMk/>
            <pc:sldMk cId="1968901124" sldId="275"/>
            <ac:spMk id="214" creationId="{00000000-0000-0000-0000-000000000000}"/>
          </ac:spMkLst>
        </pc:spChg>
        <pc:spChg chg="mod">
          <ac:chgData name="Holly Hendershot" userId="d688778821336bb9" providerId="LiveId" clId="{4C690828-D545-4B4D-97BA-39536DBAD99B}" dt="2023-05-18T16:15:41.738" v="231" actId="21"/>
          <ac:spMkLst>
            <pc:docMk/>
            <pc:sldMk cId="1968901124" sldId="275"/>
            <ac:spMk id="215" creationId="{00000000-0000-0000-0000-000000000000}"/>
          </ac:spMkLst>
        </pc:spChg>
        <pc:picChg chg="del">
          <ac:chgData name="Holly Hendershot" userId="d688778821336bb9" providerId="LiveId" clId="{4C690828-D545-4B4D-97BA-39536DBAD99B}" dt="2023-05-18T15:59:26.341" v="110"/>
          <ac:picMkLst>
            <pc:docMk/>
            <pc:sldMk cId="1968901124" sldId="275"/>
            <ac:picMk id="2" creationId="{11E41C0C-7C04-321D-0709-970983381E1F}"/>
          </ac:picMkLst>
        </pc:picChg>
      </pc:sldChg>
      <pc:sldChg chg="addSp modSp del mod ord">
        <pc:chgData name="Holly Hendershot" userId="d688778821336bb9" providerId="LiveId" clId="{4C690828-D545-4B4D-97BA-39536DBAD99B}" dt="2023-05-19T13:35:47.964" v="3318" actId="2696"/>
        <pc:sldMkLst>
          <pc:docMk/>
          <pc:sldMk cId="1234951180" sldId="276"/>
        </pc:sldMkLst>
        <pc:spChg chg="add mod">
          <ac:chgData name="Holly Hendershot" userId="d688778821336bb9" providerId="LiveId" clId="{4C690828-D545-4B4D-97BA-39536DBAD99B}" dt="2023-05-18T15:57:16.189" v="93" actId="1076"/>
          <ac:spMkLst>
            <pc:docMk/>
            <pc:sldMk cId="1234951180" sldId="276"/>
            <ac:spMk id="2" creationId="{BA1CD5B6-40EA-1813-E672-E06E8226A59F}"/>
          </ac:spMkLst>
        </pc:spChg>
      </pc:sldChg>
      <pc:sldChg chg="addSp delSp modSp add del mod">
        <pc:chgData name="Holly Hendershot" userId="d688778821336bb9" providerId="LiveId" clId="{4C690828-D545-4B4D-97BA-39536DBAD99B}" dt="2023-05-18T16:59:53.048" v="738" actId="2696"/>
        <pc:sldMkLst>
          <pc:docMk/>
          <pc:sldMk cId="4276063188" sldId="277"/>
        </pc:sldMkLst>
        <pc:spChg chg="del">
          <ac:chgData name="Holly Hendershot" userId="d688778821336bb9" providerId="LiveId" clId="{4C690828-D545-4B4D-97BA-39536DBAD99B}" dt="2023-05-18T15:56:14.358" v="87" actId="478"/>
          <ac:spMkLst>
            <pc:docMk/>
            <pc:sldMk cId="4276063188" sldId="277"/>
            <ac:spMk id="2" creationId="{6E806A55-67B1-5500-D472-D8C9FC6E3686}"/>
          </ac:spMkLst>
        </pc:spChg>
        <pc:spChg chg="mod">
          <ac:chgData name="Holly Hendershot" userId="d688778821336bb9" providerId="LiveId" clId="{4C690828-D545-4B4D-97BA-39536DBAD99B}" dt="2023-05-18T15:57:27.282" v="99" actId="20577"/>
          <ac:spMkLst>
            <pc:docMk/>
            <pc:sldMk cId="4276063188" sldId="277"/>
            <ac:spMk id="186" creationId="{00000000-0000-0000-0000-000000000000}"/>
          </ac:spMkLst>
        </pc:spChg>
        <pc:spChg chg="mod">
          <ac:chgData name="Holly Hendershot" userId="d688778821336bb9" providerId="LiveId" clId="{4C690828-D545-4B4D-97BA-39536DBAD99B}" dt="2023-05-18T15:55:30.245" v="69" actId="20577"/>
          <ac:spMkLst>
            <pc:docMk/>
            <pc:sldMk cId="4276063188" sldId="277"/>
            <ac:spMk id="187" creationId="{00000000-0000-0000-0000-000000000000}"/>
          </ac:spMkLst>
        </pc:spChg>
        <pc:spChg chg="add del">
          <ac:chgData name="Holly Hendershot" userId="d688778821336bb9" providerId="LiveId" clId="{4C690828-D545-4B4D-97BA-39536DBAD99B}" dt="2023-05-18T15:56:09.837" v="84" actId="478"/>
          <ac:spMkLst>
            <pc:docMk/>
            <pc:sldMk cId="4276063188" sldId="277"/>
            <ac:spMk id="190" creationId="{00000000-0000-0000-0000-000000000000}"/>
          </ac:spMkLst>
        </pc:spChg>
        <pc:spChg chg="del">
          <ac:chgData name="Holly Hendershot" userId="d688778821336bb9" providerId="LiveId" clId="{4C690828-D545-4B4D-97BA-39536DBAD99B}" dt="2023-05-18T15:55:59.634" v="76" actId="478"/>
          <ac:spMkLst>
            <pc:docMk/>
            <pc:sldMk cId="4276063188" sldId="277"/>
            <ac:spMk id="191" creationId="{00000000-0000-0000-0000-000000000000}"/>
          </ac:spMkLst>
        </pc:spChg>
        <pc:spChg chg="del">
          <ac:chgData name="Holly Hendershot" userId="d688778821336bb9" providerId="LiveId" clId="{4C690828-D545-4B4D-97BA-39536DBAD99B}" dt="2023-05-18T15:55:52.543" v="70" actId="478"/>
          <ac:spMkLst>
            <pc:docMk/>
            <pc:sldMk cId="4276063188" sldId="277"/>
            <ac:spMk id="192" creationId="{00000000-0000-0000-0000-000000000000}"/>
          </ac:spMkLst>
        </pc:spChg>
        <pc:spChg chg="del">
          <ac:chgData name="Holly Hendershot" userId="d688778821336bb9" providerId="LiveId" clId="{4C690828-D545-4B4D-97BA-39536DBAD99B}" dt="2023-05-18T15:55:59.008" v="75" actId="478"/>
          <ac:spMkLst>
            <pc:docMk/>
            <pc:sldMk cId="4276063188" sldId="277"/>
            <ac:spMk id="193" creationId="{00000000-0000-0000-0000-000000000000}"/>
          </ac:spMkLst>
        </pc:spChg>
        <pc:spChg chg="del mod">
          <ac:chgData name="Holly Hendershot" userId="d688778821336bb9" providerId="LiveId" clId="{4C690828-D545-4B4D-97BA-39536DBAD99B}" dt="2023-05-18T15:56:01.390" v="77" actId="478"/>
          <ac:spMkLst>
            <pc:docMk/>
            <pc:sldMk cId="4276063188" sldId="277"/>
            <ac:spMk id="194" creationId="{00000000-0000-0000-0000-000000000000}"/>
          </ac:spMkLst>
        </pc:spChg>
        <pc:spChg chg="del mod">
          <ac:chgData name="Holly Hendershot" userId="d688778821336bb9" providerId="LiveId" clId="{4C690828-D545-4B4D-97BA-39536DBAD99B}" dt="2023-05-18T15:55:53.618" v="72" actId="478"/>
          <ac:spMkLst>
            <pc:docMk/>
            <pc:sldMk cId="4276063188" sldId="277"/>
            <ac:spMk id="195" creationId="{00000000-0000-0000-0000-000000000000}"/>
          </ac:spMkLst>
        </pc:spChg>
        <pc:spChg chg="del">
          <ac:chgData name="Holly Hendershot" userId="d688778821336bb9" providerId="LiveId" clId="{4C690828-D545-4B4D-97BA-39536DBAD99B}" dt="2023-05-18T15:56:04.446" v="80" actId="478"/>
          <ac:spMkLst>
            <pc:docMk/>
            <pc:sldMk cId="4276063188" sldId="277"/>
            <ac:spMk id="196" creationId="{00000000-0000-0000-0000-000000000000}"/>
          </ac:spMkLst>
        </pc:spChg>
        <pc:spChg chg="del">
          <ac:chgData name="Holly Hendershot" userId="d688778821336bb9" providerId="LiveId" clId="{4C690828-D545-4B4D-97BA-39536DBAD99B}" dt="2023-05-18T15:56:03.626" v="79" actId="478"/>
          <ac:spMkLst>
            <pc:docMk/>
            <pc:sldMk cId="4276063188" sldId="277"/>
            <ac:spMk id="197" creationId="{00000000-0000-0000-0000-000000000000}"/>
          </ac:spMkLst>
        </pc:spChg>
        <pc:spChg chg="del">
          <ac:chgData name="Holly Hendershot" userId="d688778821336bb9" providerId="LiveId" clId="{4C690828-D545-4B4D-97BA-39536DBAD99B}" dt="2023-05-18T15:56:06.571" v="82" actId="478"/>
          <ac:spMkLst>
            <pc:docMk/>
            <pc:sldMk cId="4276063188" sldId="277"/>
            <ac:spMk id="201" creationId="{00000000-0000-0000-0000-000000000000}"/>
          </ac:spMkLst>
        </pc:spChg>
        <pc:spChg chg="del">
          <ac:chgData name="Holly Hendershot" userId="d688778821336bb9" providerId="LiveId" clId="{4C690828-D545-4B4D-97BA-39536DBAD99B}" dt="2023-05-18T15:56:13.088" v="86" actId="478"/>
          <ac:spMkLst>
            <pc:docMk/>
            <pc:sldMk cId="4276063188" sldId="277"/>
            <ac:spMk id="202" creationId="{00000000-0000-0000-0000-000000000000}"/>
          </ac:spMkLst>
        </pc:spChg>
        <pc:spChg chg="del">
          <ac:chgData name="Holly Hendershot" userId="d688778821336bb9" providerId="LiveId" clId="{4C690828-D545-4B4D-97BA-39536DBAD99B}" dt="2023-05-18T15:56:11.790" v="85" actId="478"/>
          <ac:spMkLst>
            <pc:docMk/>
            <pc:sldMk cId="4276063188" sldId="277"/>
            <ac:spMk id="203" creationId="{00000000-0000-0000-0000-000000000000}"/>
          </ac:spMkLst>
        </pc:spChg>
        <pc:spChg chg="del mod">
          <ac:chgData name="Holly Hendershot" userId="d688778821336bb9" providerId="LiveId" clId="{4C690828-D545-4B4D-97BA-39536DBAD99B}" dt="2023-05-18T15:56:03.016" v="78" actId="478"/>
          <ac:spMkLst>
            <pc:docMk/>
            <pc:sldMk cId="4276063188" sldId="277"/>
            <ac:spMk id="204" creationId="{00000000-0000-0000-0000-000000000000}"/>
          </ac:spMkLst>
        </pc:spChg>
        <pc:picChg chg="add mod">
          <ac:chgData name="Holly Hendershot" userId="d688778821336bb9" providerId="LiveId" clId="{4C690828-D545-4B4D-97BA-39536DBAD99B}" dt="2023-05-18T16:58:32.778" v="732"/>
          <ac:picMkLst>
            <pc:docMk/>
            <pc:sldMk cId="4276063188" sldId="277"/>
            <ac:picMk id="3" creationId="{F9B7BEE5-ED18-42F8-6FD5-6C2A1A3CA61E}"/>
          </ac:picMkLst>
        </pc:picChg>
        <pc:picChg chg="del">
          <ac:chgData name="Holly Hendershot" userId="d688778821336bb9" providerId="LiveId" clId="{4C690828-D545-4B4D-97BA-39536DBAD99B}" dt="2023-05-18T15:56:15.320" v="88" actId="478"/>
          <ac:picMkLst>
            <pc:docMk/>
            <pc:sldMk cId="4276063188" sldId="277"/>
            <ac:picMk id="199" creationId="{00000000-0000-0000-0000-000000000000}"/>
          </ac:picMkLst>
        </pc:picChg>
        <pc:cxnChg chg="del">
          <ac:chgData name="Holly Hendershot" userId="d688778821336bb9" providerId="LiveId" clId="{4C690828-D545-4B4D-97BA-39536DBAD99B}" dt="2023-05-18T15:56:06.178" v="81" actId="478"/>
          <ac:cxnSpMkLst>
            <pc:docMk/>
            <pc:sldMk cId="4276063188" sldId="277"/>
            <ac:cxnSpMk id="4" creationId="{FF18700E-45FB-DB72-E8AC-34F16B95D34A}"/>
          </ac:cxnSpMkLst>
        </pc:cxnChg>
      </pc:sldChg>
      <pc:sldChg chg="add del">
        <pc:chgData name="Holly Hendershot" userId="d688778821336bb9" providerId="LiveId" clId="{4C690828-D545-4B4D-97BA-39536DBAD99B}" dt="2023-05-18T15:58:02.213" v="109" actId="2696"/>
        <pc:sldMkLst>
          <pc:docMk/>
          <pc:sldMk cId="1148034357" sldId="278"/>
        </pc:sldMkLst>
      </pc:sldChg>
      <pc:sldChg chg="delSp modSp add mod">
        <pc:chgData name="Holly Hendershot" userId="d688778821336bb9" providerId="LiveId" clId="{4C690828-D545-4B4D-97BA-39536DBAD99B}" dt="2023-05-18T17:09:43.246" v="863" actId="1036"/>
        <pc:sldMkLst>
          <pc:docMk/>
          <pc:sldMk cId="3663563294" sldId="278"/>
        </pc:sldMkLst>
        <pc:spChg chg="mod">
          <ac:chgData name="Holly Hendershot" userId="d688778821336bb9" providerId="LiveId" clId="{4C690828-D545-4B4D-97BA-39536DBAD99B}" dt="2023-05-18T17:09:43.246" v="863" actId="1036"/>
          <ac:spMkLst>
            <pc:docMk/>
            <pc:sldMk cId="3663563294" sldId="278"/>
            <ac:spMk id="2" creationId="{9413F04C-CF77-6281-A8F2-24135F254F97}"/>
          </ac:spMkLst>
        </pc:spChg>
        <pc:spChg chg="del">
          <ac:chgData name="Holly Hendershot" userId="d688778821336bb9" providerId="LiveId" clId="{4C690828-D545-4B4D-97BA-39536DBAD99B}" dt="2023-05-18T17:08:52.358" v="828" actId="478"/>
          <ac:spMkLst>
            <pc:docMk/>
            <pc:sldMk cId="3663563294" sldId="278"/>
            <ac:spMk id="3" creationId="{686348AE-0152-7378-193C-C6F9A4C08668}"/>
          </ac:spMkLst>
        </pc:spChg>
        <pc:picChg chg="mod">
          <ac:chgData name="Holly Hendershot" userId="d688778821336bb9" providerId="LiveId" clId="{4C690828-D545-4B4D-97BA-39536DBAD99B}" dt="2023-05-18T17:09:43.246" v="863" actId="1036"/>
          <ac:picMkLst>
            <pc:docMk/>
            <pc:sldMk cId="3663563294" sldId="278"/>
            <ac:picMk id="5" creationId="{BCC120B6-8AEC-7983-2D40-E025F7F6DF16}"/>
          </ac:picMkLst>
        </pc:picChg>
      </pc:sldChg>
      <pc:sldChg chg="addSp delSp modSp add mod">
        <pc:chgData name="Holly Hendershot" userId="d688778821336bb9" providerId="LiveId" clId="{4C690828-D545-4B4D-97BA-39536DBAD99B}" dt="2023-05-18T17:32:18.641" v="1089" actId="1035"/>
        <pc:sldMkLst>
          <pc:docMk/>
          <pc:sldMk cId="1119909834" sldId="279"/>
        </pc:sldMkLst>
        <pc:spChg chg="mod">
          <ac:chgData name="Holly Hendershot" userId="d688778821336bb9" providerId="LiveId" clId="{4C690828-D545-4B4D-97BA-39536DBAD99B}" dt="2023-05-18T17:20:09.307" v="966" actId="1076"/>
          <ac:spMkLst>
            <pc:docMk/>
            <pc:sldMk cId="1119909834" sldId="279"/>
            <ac:spMk id="2" creationId="{B5C38664-B405-872B-8995-DD04B8BCA213}"/>
          </ac:spMkLst>
        </pc:spChg>
        <pc:spChg chg="add del mod ord">
          <ac:chgData name="Holly Hendershot" userId="d688778821336bb9" providerId="LiveId" clId="{4C690828-D545-4B4D-97BA-39536DBAD99B}" dt="2023-05-18T17:22:43.012" v="996" actId="1076"/>
          <ac:spMkLst>
            <pc:docMk/>
            <pc:sldMk cId="1119909834" sldId="279"/>
            <ac:spMk id="3" creationId="{3D1E66AD-36BB-4012-C808-6E69306E9212}"/>
          </ac:spMkLst>
        </pc:spChg>
        <pc:spChg chg="add del mod">
          <ac:chgData name="Holly Hendershot" userId="d688778821336bb9" providerId="LiveId" clId="{4C690828-D545-4B4D-97BA-39536DBAD99B}" dt="2023-05-18T17:19:03.072" v="957" actId="478"/>
          <ac:spMkLst>
            <pc:docMk/>
            <pc:sldMk cId="1119909834" sldId="279"/>
            <ac:spMk id="5" creationId="{25F78742-A3E4-FB0D-943C-3AF90A01CB1A}"/>
          </ac:spMkLst>
        </pc:spChg>
        <pc:spChg chg="add del mod">
          <ac:chgData name="Holly Hendershot" userId="d688778821336bb9" providerId="LiveId" clId="{4C690828-D545-4B4D-97BA-39536DBAD99B}" dt="2023-05-18T17:19:07.611" v="959" actId="478"/>
          <ac:spMkLst>
            <pc:docMk/>
            <pc:sldMk cId="1119909834" sldId="279"/>
            <ac:spMk id="7" creationId="{423D5FCE-0E93-D424-FD67-C277DA3EE4A2}"/>
          </ac:spMkLst>
        </pc:spChg>
        <pc:spChg chg="add del mod">
          <ac:chgData name="Holly Hendershot" userId="d688778821336bb9" providerId="LiveId" clId="{4C690828-D545-4B4D-97BA-39536DBAD99B}" dt="2023-05-18T17:32:18.641" v="1089" actId="1035"/>
          <ac:spMkLst>
            <pc:docMk/>
            <pc:sldMk cId="1119909834" sldId="279"/>
            <ac:spMk id="9" creationId="{094BC671-9E31-7C02-02E3-F1ED22056461}"/>
          </ac:spMkLst>
        </pc:spChg>
        <pc:picChg chg="add del mod ord">
          <ac:chgData name="Holly Hendershot" userId="d688778821336bb9" providerId="LiveId" clId="{4C690828-D545-4B4D-97BA-39536DBAD99B}" dt="2023-05-18T17:21:52.942" v="989"/>
          <ac:picMkLst>
            <pc:docMk/>
            <pc:sldMk cId="1119909834" sldId="279"/>
            <ac:picMk id="8" creationId="{4818DF46-9B39-8451-3F50-D4A7DE775624}"/>
          </ac:picMkLst>
        </pc:picChg>
        <pc:picChg chg="add mod">
          <ac:chgData name="Holly Hendershot" userId="d688778821336bb9" providerId="LiveId" clId="{4C690828-D545-4B4D-97BA-39536DBAD99B}" dt="2023-05-18T17:23:46.212" v="1006" actId="1076"/>
          <ac:picMkLst>
            <pc:docMk/>
            <pc:sldMk cId="1119909834" sldId="279"/>
            <ac:picMk id="10" creationId="{931664E6-6189-E577-FC2E-91983CA62D2A}"/>
          </ac:picMkLst>
        </pc:picChg>
        <pc:picChg chg="add mod modCrop">
          <ac:chgData name="Holly Hendershot" userId="d688778821336bb9" providerId="LiveId" clId="{4C690828-D545-4B4D-97BA-39536DBAD99B}" dt="2023-05-18T17:25:06.538" v="1010" actId="732"/>
          <ac:picMkLst>
            <pc:docMk/>
            <pc:sldMk cId="1119909834" sldId="279"/>
            <ac:picMk id="11" creationId="{56008FE2-5231-F112-0ECF-BDF9FD4D7644}"/>
          </ac:picMkLst>
        </pc:picChg>
      </pc:sldChg>
      <pc:sldChg chg="modSp add del mod">
        <pc:chgData name="Holly Hendershot" userId="d688778821336bb9" providerId="LiveId" clId="{4C690828-D545-4B4D-97BA-39536DBAD99B}" dt="2023-05-18T17:33:22.623" v="1094" actId="2696"/>
        <pc:sldMkLst>
          <pc:docMk/>
          <pc:sldMk cId="2368893912" sldId="280"/>
        </pc:sldMkLst>
        <pc:spChg chg="mod">
          <ac:chgData name="Holly Hendershot" userId="d688778821336bb9" providerId="LiveId" clId="{4C690828-D545-4B4D-97BA-39536DBAD99B}" dt="2023-05-18T15:59:58.761" v="115" actId="27636"/>
          <ac:spMkLst>
            <pc:docMk/>
            <pc:sldMk cId="2368893912" sldId="280"/>
            <ac:spMk id="3" creationId="{BE71EAF9-113F-419B-7A81-A5EE79C11FE8}"/>
          </ac:spMkLst>
        </pc:spChg>
      </pc:sldChg>
      <pc:sldChg chg="modSp add del mod">
        <pc:chgData name="Holly Hendershot" userId="d688778821336bb9" providerId="LiveId" clId="{4C690828-D545-4B4D-97BA-39536DBAD99B}" dt="2023-05-18T17:51:49.425" v="1282" actId="2696"/>
        <pc:sldMkLst>
          <pc:docMk/>
          <pc:sldMk cId="889347197" sldId="281"/>
        </pc:sldMkLst>
        <pc:spChg chg="mod">
          <ac:chgData name="Holly Hendershot" userId="d688778821336bb9" providerId="LiveId" clId="{4C690828-D545-4B4D-97BA-39536DBAD99B}" dt="2023-05-18T16:00:15.230" v="121" actId="27636"/>
          <ac:spMkLst>
            <pc:docMk/>
            <pc:sldMk cId="889347197" sldId="281"/>
            <ac:spMk id="2" creationId="{E52CCF97-CC2C-D405-366F-07AC22678162}"/>
          </ac:spMkLst>
        </pc:spChg>
        <pc:spChg chg="mod">
          <ac:chgData name="Holly Hendershot" userId="d688778821336bb9" providerId="LiveId" clId="{4C690828-D545-4B4D-97BA-39536DBAD99B}" dt="2023-05-18T16:00:15.229" v="120" actId="27636"/>
          <ac:spMkLst>
            <pc:docMk/>
            <pc:sldMk cId="889347197" sldId="281"/>
            <ac:spMk id="3" creationId="{1DAE459C-C986-D40A-04CE-279BA31DD228}"/>
          </ac:spMkLst>
        </pc:spChg>
      </pc:sldChg>
      <pc:sldChg chg="modSp add del mod">
        <pc:chgData name="Holly Hendershot" userId="d688778821336bb9" providerId="LiveId" clId="{4C690828-D545-4B4D-97BA-39536DBAD99B}" dt="2023-05-18T18:04:10.962" v="1433" actId="2696"/>
        <pc:sldMkLst>
          <pc:docMk/>
          <pc:sldMk cId="259920639" sldId="282"/>
        </pc:sldMkLst>
        <pc:spChg chg="mod">
          <ac:chgData name="Holly Hendershot" userId="d688778821336bb9" providerId="LiveId" clId="{4C690828-D545-4B4D-97BA-39536DBAD99B}" dt="2023-05-18T16:18:02.837" v="262" actId="1076"/>
          <ac:spMkLst>
            <pc:docMk/>
            <pc:sldMk cId="259920639" sldId="282"/>
            <ac:spMk id="4" creationId="{6FB1DC5C-B7BC-465F-7EB1-6D92C1CE9A52}"/>
          </ac:spMkLst>
        </pc:spChg>
        <pc:spChg chg="mod">
          <ac:chgData name="Holly Hendershot" userId="d688778821336bb9" providerId="LiveId" clId="{4C690828-D545-4B4D-97BA-39536DBAD99B}" dt="2023-05-18T16:19:47.314" v="335" actId="113"/>
          <ac:spMkLst>
            <pc:docMk/>
            <pc:sldMk cId="259920639" sldId="282"/>
            <ac:spMk id="6" creationId="{23AFB8A7-B05D-E4C3-5818-E67472616580}"/>
          </ac:spMkLst>
        </pc:spChg>
        <pc:spChg chg="mod">
          <ac:chgData name="Holly Hendershot" userId="d688778821336bb9" providerId="LiveId" clId="{4C690828-D545-4B4D-97BA-39536DBAD99B}" dt="2023-05-18T16:20:06.733" v="338" actId="113"/>
          <ac:spMkLst>
            <pc:docMk/>
            <pc:sldMk cId="259920639" sldId="282"/>
            <ac:spMk id="8" creationId="{2A709C03-C013-BD63-5396-B6C4CFBE7CB8}"/>
          </ac:spMkLst>
        </pc:spChg>
      </pc:sldChg>
      <pc:sldChg chg="modSp add del mod ord">
        <pc:chgData name="Holly Hendershot" userId="d688778821336bb9" providerId="LiveId" clId="{4C690828-D545-4B4D-97BA-39536DBAD99B}" dt="2023-05-18T17:53:17.376" v="1292" actId="2696"/>
        <pc:sldMkLst>
          <pc:docMk/>
          <pc:sldMk cId="3020192051" sldId="283"/>
        </pc:sldMkLst>
        <pc:spChg chg="mod">
          <ac:chgData name="Holly Hendershot" userId="d688778821336bb9" providerId="LiveId" clId="{4C690828-D545-4B4D-97BA-39536DBAD99B}" dt="2023-05-18T16:18:35.601" v="272" actId="113"/>
          <ac:spMkLst>
            <pc:docMk/>
            <pc:sldMk cId="3020192051" sldId="283"/>
            <ac:spMk id="215" creationId="{00000000-0000-0000-0000-000000000000}"/>
          </ac:spMkLst>
        </pc:spChg>
      </pc:sldChg>
      <pc:sldChg chg="addSp delSp modSp add mod">
        <pc:chgData name="Holly Hendershot" userId="d688778821336bb9" providerId="LiveId" clId="{4C690828-D545-4B4D-97BA-39536DBAD99B}" dt="2023-05-18T18:23:13.733" v="2000" actId="20577"/>
        <pc:sldMkLst>
          <pc:docMk/>
          <pc:sldMk cId="2042629912" sldId="284"/>
        </pc:sldMkLst>
        <pc:spChg chg="del mod">
          <ac:chgData name="Holly Hendershot" userId="d688778821336bb9" providerId="LiveId" clId="{4C690828-D545-4B4D-97BA-39536DBAD99B}" dt="2023-05-18T16:51:41.267" v="671"/>
          <ac:spMkLst>
            <pc:docMk/>
            <pc:sldMk cId="2042629912" sldId="284"/>
            <ac:spMk id="2" creationId="{2E73DA29-B58A-CC7F-B6F3-6CC49289E684}"/>
          </ac:spMkLst>
        </pc:spChg>
        <pc:spChg chg="add mod">
          <ac:chgData name="Holly Hendershot" userId="d688778821336bb9" providerId="LiveId" clId="{4C690828-D545-4B4D-97BA-39536DBAD99B}" dt="2023-05-18T16:52:27.660" v="678" actId="14100"/>
          <ac:spMkLst>
            <pc:docMk/>
            <pc:sldMk cId="2042629912" sldId="284"/>
            <ac:spMk id="4" creationId="{2FD7B263-714B-E092-1560-185C1183220E}"/>
          </ac:spMkLst>
        </pc:spChg>
        <pc:spChg chg="add del mod">
          <ac:chgData name="Holly Hendershot" userId="d688778821336bb9" providerId="LiveId" clId="{4C690828-D545-4B4D-97BA-39536DBAD99B}" dt="2023-05-18T16:52:20.664" v="676" actId="478"/>
          <ac:spMkLst>
            <pc:docMk/>
            <pc:sldMk cId="2042629912" sldId="284"/>
            <ac:spMk id="5" creationId="{9E2DBDE4-3AF9-E06A-E8B1-C281E2FDFD58}"/>
          </ac:spMkLst>
        </pc:spChg>
        <pc:spChg chg="add mod">
          <ac:chgData name="Holly Hendershot" userId="d688778821336bb9" providerId="LiveId" clId="{4C690828-D545-4B4D-97BA-39536DBAD99B}" dt="2023-05-18T16:51:55.792" v="672"/>
          <ac:spMkLst>
            <pc:docMk/>
            <pc:sldMk cId="2042629912" sldId="284"/>
            <ac:spMk id="6" creationId="{DB64C2B8-C290-3C5F-3E25-6F20CC190134}"/>
          </ac:spMkLst>
        </pc:spChg>
        <pc:spChg chg="add mod">
          <ac:chgData name="Holly Hendershot" userId="d688778821336bb9" providerId="LiveId" clId="{4C690828-D545-4B4D-97BA-39536DBAD99B}" dt="2023-05-18T16:53:27.246" v="683" actId="404"/>
          <ac:spMkLst>
            <pc:docMk/>
            <pc:sldMk cId="2042629912" sldId="284"/>
            <ac:spMk id="7" creationId="{8588515A-F017-9E7A-CA43-7CFEA7E69FDA}"/>
          </ac:spMkLst>
        </pc:spChg>
        <pc:spChg chg="add mod">
          <ac:chgData name="Holly Hendershot" userId="d688778821336bb9" providerId="LiveId" clId="{4C690828-D545-4B4D-97BA-39536DBAD99B}" dt="2023-05-18T16:51:55.792" v="672"/>
          <ac:spMkLst>
            <pc:docMk/>
            <pc:sldMk cId="2042629912" sldId="284"/>
            <ac:spMk id="8" creationId="{818DE272-2A0D-3E33-D54C-BFC5F8C2121D}"/>
          </ac:spMkLst>
        </pc:spChg>
        <pc:spChg chg="add mod">
          <ac:chgData name="Holly Hendershot" userId="d688778821336bb9" providerId="LiveId" clId="{4C690828-D545-4B4D-97BA-39536DBAD99B}" dt="2023-05-18T16:51:55.792" v="672"/>
          <ac:spMkLst>
            <pc:docMk/>
            <pc:sldMk cId="2042629912" sldId="284"/>
            <ac:spMk id="9" creationId="{8A6F524F-B790-BA43-4E6E-39B5B0AF33D8}"/>
          </ac:spMkLst>
        </pc:spChg>
        <pc:spChg chg="add mod">
          <ac:chgData name="Holly Hendershot" userId="d688778821336bb9" providerId="LiveId" clId="{4C690828-D545-4B4D-97BA-39536DBAD99B}" dt="2023-05-18T16:53:54.872" v="686" actId="403"/>
          <ac:spMkLst>
            <pc:docMk/>
            <pc:sldMk cId="2042629912" sldId="284"/>
            <ac:spMk id="10" creationId="{DB5E5662-B45F-88C6-B911-1F2B812C9D54}"/>
          </ac:spMkLst>
        </pc:spChg>
        <pc:spChg chg="add mod">
          <ac:chgData name="Holly Hendershot" userId="d688778821336bb9" providerId="LiveId" clId="{4C690828-D545-4B4D-97BA-39536DBAD99B}" dt="2023-05-18T16:51:55.792" v="672"/>
          <ac:spMkLst>
            <pc:docMk/>
            <pc:sldMk cId="2042629912" sldId="284"/>
            <ac:spMk id="11" creationId="{BD0CD0F7-C1AC-AF4B-4933-2E921751DBC7}"/>
          </ac:spMkLst>
        </pc:spChg>
        <pc:spChg chg="add mod">
          <ac:chgData name="Holly Hendershot" userId="d688778821336bb9" providerId="LiveId" clId="{4C690828-D545-4B4D-97BA-39536DBAD99B}" dt="2023-05-18T16:54:05.601" v="687" actId="403"/>
          <ac:spMkLst>
            <pc:docMk/>
            <pc:sldMk cId="2042629912" sldId="284"/>
            <ac:spMk id="12" creationId="{23475282-25E7-B0D3-7691-50F6B1E5799C}"/>
          </ac:spMkLst>
        </pc:spChg>
        <pc:spChg chg="add mod">
          <ac:chgData name="Holly Hendershot" userId="d688778821336bb9" providerId="LiveId" clId="{4C690828-D545-4B4D-97BA-39536DBAD99B}" dt="2023-05-18T16:51:55.792" v="672"/>
          <ac:spMkLst>
            <pc:docMk/>
            <pc:sldMk cId="2042629912" sldId="284"/>
            <ac:spMk id="13" creationId="{C6C285A6-6F87-FBE4-A073-924117A7B618}"/>
          </ac:spMkLst>
        </pc:spChg>
        <pc:spChg chg="add mod">
          <ac:chgData name="Holly Hendershot" userId="d688778821336bb9" providerId="LiveId" clId="{4C690828-D545-4B4D-97BA-39536DBAD99B}" dt="2023-05-18T16:54:49.519" v="699" actId="1035"/>
          <ac:spMkLst>
            <pc:docMk/>
            <pc:sldMk cId="2042629912" sldId="284"/>
            <ac:spMk id="15" creationId="{BABEB638-AA44-9576-95D2-978EF86296E0}"/>
          </ac:spMkLst>
        </pc:spChg>
        <pc:spChg chg="add mod">
          <ac:chgData name="Holly Hendershot" userId="d688778821336bb9" providerId="LiveId" clId="{4C690828-D545-4B4D-97BA-39536DBAD99B}" dt="2023-05-18T16:51:55.792" v="672"/>
          <ac:spMkLst>
            <pc:docMk/>
            <pc:sldMk cId="2042629912" sldId="284"/>
            <ac:spMk id="16" creationId="{9CC00C54-393D-53E7-DB17-77B54CD6FDE8}"/>
          </ac:spMkLst>
        </pc:spChg>
        <pc:spChg chg="add mod">
          <ac:chgData name="Holly Hendershot" userId="d688778821336bb9" providerId="LiveId" clId="{4C690828-D545-4B4D-97BA-39536DBAD99B}" dt="2023-05-18T16:54:20.571" v="690" actId="1076"/>
          <ac:spMkLst>
            <pc:docMk/>
            <pc:sldMk cId="2042629912" sldId="284"/>
            <ac:spMk id="17" creationId="{A400B08F-DBDD-B142-BEEF-1C84C6960F87}"/>
          </ac:spMkLst>
        </pc:spChg>
        <pc:spChg chg="add mod">
          <ac:chgData name="Holly Hendershot" userId="d688778821336bb9" providerId="LiveId" clId="{4C690828-D545-4B4D-97BA-39536DBAD99B}" dt="2023-05-18T18:23:13.733" v="2000" actId="20577"/>
          <ac:spMkLst>
            <pc:docMk/>
            <pc:sldMk cId="2042629912" sldId="284"/>
            <ac:spMk id="18" creationId="{4A4A7636-CC86-DC85-7467-6F49A7A61EC4}"/>
          </ac:spMkLst>
        </pc:spChg>
        <pc:spChg chg="add mod">
          <ac:chgData name="Holly Hendershot" userId="d688778821336bb9" providerId="LiveId" clId="{4C690828-D545-4B4D-97BA-39536DBAD99B}" dt="2023-05-18T16:55:04.981" v="700" actId="1076"/>
          <ac:spMkLst>
            <pc:docMk/>
            <pc:sldMk cId="2042629912" sldId="284"/>
            <ac:spMk id="19" creationId="{C80F1E81-A32F-3DF4-41B1-4A9561C865EA}"/>
          </ac:spMkLst>
        </pc:spChg>
        <pc:spChg chg="mod">
          <ac:chgData name="Holly Hendershot" userId="d688778821336bb9" providerId="LiveId" clId="{4C690828-D545-4B4D-97BA-39536DBAD99B}" dt="2023-05-18T16:50:21.524" v="655" actId="20577"/>
          <ac:spMkLst>
            <pc:docMk/>
            <pc:sldMk cId="2042629912" sldId="284"/>
            <ac:spMk id="174" creationId="{00000000-0000-0000-0000-000000000000}"/>
          </ac:spMkLst>
        </pc:spChg>
        <pc:spChg chg="del mod">
          <ac:chgData name="Holly Hendershot" userId="d688778821336bb9" providerId="LiveId" clId="{4C690828-D545-4B4D-97BA-39536DBAD99B}" dt="2023-05-18T16:51:41.266" v="669" actId="478"/>
          <ac:spMkLst>
            <pc:docMk/>
            <pc:sldMk cId="2042629912" sldId="284"/>
            <ac:spMk id="176" creationId="{00000000-0000-0000-0000-000000000000}"/>
          </ac:spMkLst>
        </pc:spChg>
        <pc:spChg chg="mod">
          <ac:chgData name="Holly Hendershot" userId="d688778821336bb9" providerId="LiveId" clId="{4C690828-D545-4B4D-97BA-39536DBAD99B}" dt="2023-05-18T16:56:46.431" v="723" actId="20577"/>
          <ac:spMkLst>
            <pc:docMk/>
            <pc:sldMk cId="2042629912" sldId="284"/>
            <ac:spMk id="177" creationId="{00000000-0000-0000-0000-000000000000}"/>
          </ac:spMkLst>
        </pc:spChg>
        <pc:spChg chg="del">
          <ac:chgData name="Holly Hendershot" userId="d688778821336bb9" providerId="LiveId" clId="{4C690828-D545-4B4D-97BA-39536DBAD99B}" dt="2023-05-18T16:50:23.262" v="656" actId="478"/>
          <ac:spMkLst>
            <pc:docMk/>
            <pc:sldMk cId="2042629912" sldId="284"/>
            <ac:spMk id="178" creationId="{00000000-0000-0000-0000-000000000000}"/>
          </ac:spMkLst>
        </pc:spChg>
        <pc:picChg chg="add mod">
          <ac:chgData name="Holly Hendershot" userId="d688778821336bb9" providerId="LiveId" clId="{4C690828-D545-4B4D-97BA-39536DBAD99B}" dt="2023-05-18T16:52:59.878" v="680" actId="14100"/>
          <ac:picMkLst>
            <pc:docMk/>
            <pc:sldMk cId="2042629912" sldId="284"/>
            <ac:picMk id="14" creationId="{B7C19E22-0BA9-C487-BC52-B6D1EEABAFD6}"/>
          </ac:picMkLst>
        </pc:picChg>
      </pc:sldChg>
      <pc:sldChg chg="addSp delSp modSp add mod">
        <pc:chgData name="Holly Hendershot" userId="d688778821336bb9" providerId="LiveId" clId="{4C690828-D545-4B4D-97BA-39536DBAD99B}" dt="2023-05-18T16:59:28.178" v="737" actId="1366"/>
        <pc:sldMkLst>
          <pc:docMk/>
          <pc:sldMk cId="1838487706" sldId="285"/>
        </pc:sldMkLst>
        <pc:spChg chg="del">
          <ac:chgData name="Holly Hendershot" userId="d688778821336bb9" providerId="LiveId" clId="{4C690828-D545-4B4D-97BA-39536DBAD99B}" dt="2023-05-18T16:58:51.929" v="735" actId="478"/>
          <ac:spMkLst>
            <pc:docMk/>
            <pc:sldMk cId="1838487706" sldId="285"/>
            <ac:spMk id="4" creationId="{2FD7B263-714B-E092-1560-185C1183220E}"/>
          </ac:spMkLst>
        </pc:spChg>
        <pc:spChg chg="del">
          <ac:chgData name="Holly Hendershot" userId="d688778821336bb9" providerId="LiveId" clId="{4C690828-D545-4B4D-97BA-39536DBAD99B}" dt="2023-05-18T16:58:51.929" v="735" actId="478"/>
          <ac:spMkLst>
            <pc:docMk/>
            <pc:sldMk cId="1838487706" sldId="285"/>
            <ac:spMk id="6" creationId="{DB64C2B8-C290-3C5F-3E25-6F20CC190134}"/>
          </ac:spMkLst>
        </pc:spChg>
        <pc:spChg chg="del">
          <ac:chgData name="Holly Hendershot" userId="d688778821336bb9" providerId="LiveId" clId="{4C690828-D545-4B4D-97BA-39536DBAD99B}" dt="2023-05-18T16:58:51.929" v="735" actId="478"/>
          <ac:spMkLst>
            <pc:docMk/>
            <pc:sldMk cId="1838487706" sldId="285"/>
            <ac:spMk id="7" creationId="{8588515A-F017-9E7A-CA43-7CFEA7E69FDA}"/>
          </ac:spMkLst>
        </pc:spChg>
        <pc:spChg chg="del">
          <ac:chgData name="Holly Hendershot" userId="d688778821336bb9" providerId="LiveId" clId="{4C690828-D545-4B4D-97BA-39536DBAD99B}" dt="2023-05-18T16:58:51.929" v="735" actId="478"/>
          <ac:spMkLst>
            <pc:docMk/>
            <pc:sldMk cId="1838487706" sldId="285"/>
            <ac:spMk id="8" creationId="{818DE272-2A0D-3E33-D54C-BFC5F8C2121D}"/>
          </ac:spMkLst>
        </pc:spChg>
        <pc:spChg chg="del">
          <ac:chgData name="Holly Hendershot" userId="d688778821336bb9" providerId="LiveId" clId="{4C690828-D545-4B4D-97BA-39536DBAD99B}" dt="2023-05-18T16:58:51.929" v="735" actId="478"/>
          <ac:spMkLst>
            <pc:docMk/>
            <pc:sldMk cId="1838487706" sldId="285"/>
            <ac:spMk id="9" creationId="{8A6F524F-B790-BA43-4E6E-39B5B0AF33D8}"/>
          </ac:spMkLst>
        </pc:spChg>
        <pc:spChg chg="del">
          <ac:chgData name="Holly Hendershot" userId="d688778821336bb9" providerId="LiveId" clId="{4C690828-D545-4B4D-97BA-39536DBAD99B}" dt="2023-05-18T16:58:51.929" v="735" actId="478"/>
          <ac:spMkLst>
            <pc:docMk/>
            <pc:sldMk cId="1838487706" sldId="285"/>
            <ac:spMk id="10" creationId="{DB5E5662-B45F-88C6-B911-1F2B812C9D54}"/>
          </ac:spMkLst>
        </pc:spChg>
        <pc:spChg chg="del">
          <ac:chgData name="Holly Hendershot" userId="d688778821336bb9" providerId="LiveId" clId="{4C690828-D545-4B4D-97BA-39536DBAD99B}" dt="2023-05-18T16:58:51.929" v="735" actId="478"/>
          <ac:spMkLst>
            <pc:docMk/>
            <pc:sldMk cId="1838487706" sldId="285"/>
            <ac:spMk id="11" creationId="{BD0CD0F7-C1AC-AF4B-4933-2E921751DBC7}"/>
          </ac:spMkLst>
        </pc:spChg>
        <pc:spChg chg="del">
          <ac:chgData name="Holly Hendershot" userId="d688778821336bb9" providerId="LiveId" clId="{4C690828-D545-4B4D-97BA-39536DBAD99B}" dt="2023-05-18T16:58:51.929" v="735" actId="478"/>
          <ac:spMkLst>
            <pc:docMk/>
            <pc:sldMk cId="1838487706" sldId="285"/>
            <ac:spMk id="12" creationId="{23475282-25E7-B0D3-7691-50F6B1E5799C}"/>
          </ac:spMkLst>
        </pc:spChg>
        <pc:spChg chg="del">
          <ac:chgData name="Holly Hendershot" userId="d688778821336bb9" providerId="LiveId" clId="{4C690828-D545-4B4D-97BA-39536DBAD99B}" dt="2023-05-18T16:58:51.929" v="735" actId="478"/>
          <ac:spMkLst>
            <pc:docMk/>
            <pc:sldMk cId="1838487706" sldId="285"/>
            <ac:spMk id="13" creationId="{C6C285A6-6F87-FBE4-A073-924117A7B618}"/>
          </ac:spMkLst>
        </pc:spChg>
        <pc:spChg chg="del">
          <ac:chgData name="Holly Hendershot" userId="d688778821336bb9" providerId="LiveId" clId="{4C690828-D545-4B4D-97BA-39536DBAD99B}" dt="2023-05-18T16:58:51.929" v="735" actId="478"/>
          <ac:spMkLst>
            <pc:docMk/>
            <pc:sldMk cId="1838487706" sldId="285"/>
            <ac:spMk id="15" creationId="{BABEB638-AA44-9576-95D2-978EF86296E0}"/>
          </ac:spMkLst>
        </pc:spChg>
        <pc:spChg chg="del">
          <ac:chgData name="Holly Hendershot" userId="d688778821336bb9" providerId="LiveId" clId="{4C690828-D545-4B4D-97BA-39536DBAD99B}" dt="2023-05-18T16:58:51.929" v="735" actId="478"/>
          <ac:spMkLst>
            <pc:docMk/>
            <pc:sldMk cId="1838487706" sldId="285"/>
            <ac:spMk id="16" creationId="{9CC00C54-393D-53E7-DB17-77B54CD6FDE8}"/>
          </ac:spMkLst>
        </pc:spChg>
        <pc:spChg chg="del">
          <ac:chgData name="Holly Hendershot" userId="d688778821336bb9" providerId="LiveId" clId="{4C690828-D545-4B4D-97BA-39536DBAD99B}" dt="2023-05-18T16:58:51.929" v="735" actId="478"/>
          <ac:spMkLst>
            <pc:docMk/>
            <pc:sldMk cId="1838487706" sldId="285"/>
            <ac:spMk id="17" creationId="{A400B08F-DBDD-B142-BEEF-1C84C6960F87}"/>
          </ac:spMkLst>
        </pc:spChg>
        <pc:spChg chg="del">
          <ac:chgData name="Holly Hendershot" userId="d688778821336bb9" providerId="LiveId" clId="{4C690828-D545-4B4D-97BA-39536DBAD99B}" dt="2023-05-18T16:58:51.929" v="735" actId="478"/>
          <ac:spMkLst>
            <pc:docMk/>
            <pc:sldMk cId="1838487706" sldId="285"/>
            <ac:spMk id="18" creationId="{4A4A7636-CC86-DC85-7467-6F49A7A61EC4}"/>
          </ac:spMkLst>
        </pc:spChg>
        <pc:spChg chg="del">
          <ac:chgData name="Holly Hendershot" userId="d688778821336bb9" providerId="LiveId" clId="{4C690828-D545-4B4D-97BA-39536DBAD99B}" dt="2023-05-18T16:58:51.929" v="735" actId="478"/>
          <ac:spMkLst>
            <pc:docMk/>
            <pc:sldMk cId="1838487706" sldId="285"/>
            <ac:spMk id="19" creationId="{C80F1E81-A32F-3DF4-41B1-4A9561C865EA}"/>
          </ac:spMkLst>
        </pc:spChg>
        <pc:spChg chg="mod">
          <ac:chgData name="Holly Hendershot" userId="d688778821336bb9" providerId="LiveId" clId="{4C690828-D545-4B4D-97BA-39536DBAD99B}" dt="2023-05-18T16:57:35.765" v="731" actId="20577"/>
          <ac:spMkLst>
            <pc:docMk/>
            <pc:sldMk cId="1838487706" sldId="285"/>
            <ac:spMk id="177" creationId="{00000000-0000-0000-0000-000000000000}"/>
          </ac:spMkLst>
        </pc:spChg>
        <pc:picChg chg="add mod">
          <ac:chgData name="Holly Hendershot" userId="d688778821336bb9" providerId="LiveId" clId="{4C690828-D545-4B4D-97BA-39536DBAD99B}" dt="2023-05-18T16:59:28.178" v="737" actId="1366"/>
          <ac:picMkLst>
            <pc:docMk/>
            <pc:sldMk cId="1838487706" sldId="285"/>
            <ac:picMk id="2" creationId="{409F28C5-7934-FD18-D076-ED1F06243DDB}"/>
          </ac:picMkLst>
        </pc:picChg>
        <pc:picChg chg="del">
          <ac:chgData name="Holly Hendershot" userId="d688778821336bb9" providerId="LiveId" clId="{4C690828-D545-4B4D-97BA-39536DBAD99B}" dt="2023-05-18T16:58:51.929" v="735" actId="478"/>
          <ac:picMkLst>
            <pc:docMk/>
            <pc:sldMk cId="1838487706" sldId="285"/>
            <ac:picMk id="14" creationId="{B7C19E22-0BA9-C487-BC52-B6D1EEABAFD6}"/>
          </ac:picMkLst>
        </pc:picChg>
      </pc:sldChg>
      <pc:sldChg chg="modSp add del mod">
        <pc:chgData name="Holly Hendershot" userId="d688778821336bb9" providerId="LiveId" clId="{4C690828-D545-4B4D-97BA-39536DBAD99B}" dt="2023-05-18T17:01:05.259" v="771" actId="2696"/>
        <pc:sldMkLst>
          <pc:docMk/>
          <pc:sldMk cId="2514387404" sldId="286"/>
        </pc:sldMkLst>
        <pc:spChg chg="mod">
          <ac:chgData name="Holly Hendershot" userId="d688778821336bb9" providerId="LiveId" clId="{4C690828-D545-4B4D-97BA-39536DBAD99B}" dt="2023-05-18T17:00:27.146" v="741" actId="20577"/>
          <ac:spMkLst>
            <pc:docMk/>
            <pc:sldMk cId="2514387404" sldId="286"/>
            <ac:spMk id="174" creationId="{00000000-0000-0000-0000-000000000000}"/>
          </ac:spMkLst>
        </pc:spChg>
        <pc:spChg chg="mod">
          <ac:chgData name="Holly Hendershot" userId="d688778821336bb9" providerId="LiveId" clId="{4C690828-D545-4B4D-97BA-39536DBAD99B}" dt="2023-05-18T17:00:35.576" v="753" actId="20577"/>
          <ac:spMkLst>
            <pc:docMk/>
            <pc:sldMk cId="2514387404" sldId="286"/>
            <ac:spMk id="177" creationId="{00000000-0000-0000-0000-000000000000}"/>
          </ac:spMkLst>
        </pc:spChg>
      </pc:sldChg>
      <pc:sldChg chg="addSp modSp add mod ord">
        <pc:chgData name="Holly Hendershot" userId="d688778821336bb9" providerId="LiveId" clId="{4C690828-D545-4B4D-97BA-39536DBAD99B}" dt="2023-05-18T17:53:55.557" v="1299" actId="1076"/>
        <pc:sldMkLst>
          <pc:docMk/>
          <pc:sldMk cId="327659746" sldId="287"/>
        </pc:sldMkLst>
        <pc:spChg chg="mod">
          <ac:chgData name="Holly Hendershot" userId="d688778821336bb9" providerId="LiveId" clId="{4C690828-D545-4B4D-97BA-39536DBAD99B}" dt="2023-05-18T17:06:10.044" v="809" actId="404"/>
          <ac:spMkLst>
            <pc:docMk/>
            <pc:sldMk cId="327659746" sldId="287"/>
            <ac:spMk id="2" creationId="{2E73DA29-B58A-CC7F-B6F3-6CC49289E684}"/>
          </ac:spMkLst>
        </pc:spChg>
        <pc:spChg chg="mod">
          <ac:chgData name="Holly Hendershot" userId="d688778821336bb9" providerId="LiveId" clId="{4C690828-D545-4B4D-97BA-39536DBAD99B}" dt="2023-05-18T17:00:55.994" v="758" actId="20577"/>
          <ac:spMkLst>
            <pc:docMk/>
            <pc:sldMk cId="327659746" sldId="287"/>
            <ac:spMk id="174" creationId="{00000000-0000-0000-0000-000000000000}"/>
          </ac:spMkLst>
        </pc:spChg>
        <pc:spChg chg="mod">
          <ac:chgData name="Holly Hendershot" userId="d688778821336bb9" providerId="LiveId" clId="{4C690828-D545-4B4D-97BA-39536DBAD99B}" dt="2023-05-18T17:01:00.168" v="770" actId="20577"/>
          <ac:spMkLst>
            <pc:docMk/>
            <pc:sldMk cId="327659746" sldId="287"/>
            <ac:spMk id="177" creationId="{00000000-0000-0000-0000-000000000000}"/>
          </ac:spMkLst>
        </pc:spChg>
        <pc:picChg chg="add mod">
          <ac:chgData name="Holly Hendershot" userId="d688778821336bb9" providerId="LiveId" clId="{4C690828-D545-4B4D-97BA-39536DBAD99B}" dt="2023-05-18T17:53:55.557" v="1299" actId="1076"/>
          <ac:picMkLst>
            <pc:docMk/>
            <pc:sldMk cId="327659746" sldId="287"/>
            <ac:picMk id="4" creationId="{AAEB96EE-AD46-91C0-AE32-B967CB1A8C04}"/>
          </ac:picMkLst>
        </pc:picChg>
      </pc:sldChg>
      <pc:sldChg chg="addSp modSp add mod">
        <pc:chgData name="Holly Hendershot" userId="d688778821336bb9" providerId="LiveId" clId="{4C690828-D545-4B4D-97BA-39536DBAD99B}" dt="2023-05-18T17:53:52.037" v="1298" actId="1076"/>
        <pc:sldMkLst>
          <pc:docMk/>
          <pc:sldMk cId="1559192943" sldId="288"/>
        </pc:sldMkLst>
        <pc:spChg chg="mod">
          <ac:chgData name="Holly Hendershot" userId="d688778821336bb9" providerId="LiveId" clId="{4C690828-D545-4B4D-97BA-39536DBAD99B}" dt="2023-05-18T17:08:25.194" v="826" actId="1076"/>
          <ac:spMkLst>
            <pc:docMk/>
            <pc:sldMk cId="1559192943" sldId="288"/>
            <ac:spMk id="2" creationId="{2E73DA29-B58A-CC7F-B6F3-6CC49289E684}"/>
          </ac:spMkLst>
        </pc:spChg>
        <pc:spChg chg="mod">
          <ac:chgData name="Holly Hendershot" userId="d688778821336bb9" providerId="LiveId" clId="{4C690828-D545-4B4D-97BA-39536DBAD99B}" dt="2023-05-18T17:06:47.246" v="814" actId="1076"/>
          <ac:spMkLst>
            <pc:docMk/>
            <pc:sldMk cId="1559192943" sldId="288"/>
            <ac:spMk id="178" creationId="{00000000-0000-0000-0000-000000000000}"/>
          </ac:spMkLst>
        </pc:spChg>
        <pc:picChg chg="add mod">
          <ac:chgData name="Holly Hendershot" userId="d688778821336bb9" providerId="LiveId" clId="{4C690828-D545-4B4D-97BA-39536DBAD99B}" dt="2023-05-18T17:53:52.037" v="1298" actId="1076"/>
          <ac:picMkLst>
            <pc:docMk/>
            <pc:sldMk cId="1559192943" sldId="288"/>
            <ac:picMk id="4" creationId="{27DFD651-9A32-7318-F57F-8463440A9F50}"/>
          </ac:picMkLst>
        </pc:picChg>
      </pc:sldChg>
      <pc:sldChg chg="modSp add mod">
        <pc:chgData name="Holly Hendershot" userId="d688778821336bb9" providerId="LiveId" clId="{4C690828-D545-4B4D-97BA-39536DBAD99B}" dt="2023-05-18T17:32:45.120" v="1093" actId="115"/>
        <pc:sldMkLst>
          <pc:docMk/>
          <pc:sldMk cId="2639217631" sldId="289"/>
        </pc:sldMkLst>
        <pc:spChg chg="mod">
          <ac:chgData name="Holly Hendershot" userId="d688778821336bb9" providerId="LiveId" clId="{4C690828-D545-4B4D-97BA-39536DBAD99B}" dt="2023-05-18T17:31:34.623" v="1072" actId="404"/>
          <ac:spMkLst>
            <pc:docMk/>
            <pc:sldMk cId="2639217631" sldId="289"/>
            <ac:spMk id="2" creationId="{B5C38664-B405-872B-8995-DD04B8BCA213}"/>
          </ac:spMkLst>
        </pc:spChg>
        <pc:spChg chg="mod">
          <ac:chgData name="Holly Hendershot" userId="d688778821336bb9" providerId="LiveId" clId="{4C690828-D545-4B4D-97BA-39536DBAD99B}" dt="2023-05-18T17:31:45.882" v="1073" actId="14100"/>
          <ac:spMkLst>
            <pc:docMk/>
            <pc:sldMk cId="2639217631" sldId="289"/>
            <ac:spMk id="3" creationId="{3D1E66AD-36BB-4012-C808-6E69306E9212}"/>
          </ac:spMkLst>
        </pc:spChg>
        <pc:spChg chg="mod">
          <ac:chgData name="Holly Hendershot" userId="d688778821336bb9" providerId="LiveId" clId="{4C690828-D545-4B4D-97BA-39536DBAD99B}" dt="2023-05-18T17:32:45.120" v="1093" actId="115"/>
          <ac:spMkLst>
            <pc:docMk/>
            <pc:sldMk cId="2639217631" sldId="289"/>
            <ac:spMk id="9" creationId="{094BC671-9E31-7C02-02E3-F1ED22056461}"/>
          </ac:spMkLst>
        </pc:spChg>
      </pc:sldChg>
      <pc:sldChg chg="modSp add del mod">
        <pc:chgData name="Holly Hendershot" userId="d688778821336bb9" providerId="LiveId" clId="{4C690828-D545-4B4D-97BA-39536DBAD99B}" dt="2023-05-18T17:20:37.427" v="967" actId="2696"/>
        <pc:sldMkLst>
          <pc:docMk/>
          <pc:sldMk cId="3270768323" sldId="289"/>
        </pc:sldMkLst>
        <pc:spChg chg="mod">
          <ac:chgData name="Holly Hendershot" userId="d688778821336bb9" providerId="LiveId" clId="{4C690828-D545-4B4D-97BA-39536DBAD99B}" dt="2023-05-18T17:14:31.839" v="891"/>
          <ac:spMkLst>
            <pc:docMk/>
            <pc:sldMk cId="3270768323" sldId="289"/>
            <ac:spMk id="2" creationId="{2E73DA29-B58A-CC7F-B6F3-6CC49289E684}"/>
          </ac:spMkLst>
        </pc:spChg>
      </pc:sldChg>
      <pc:sldChg chg="modSp add mod">
        <pc:chgData name="Holly Hendershot" userId="d688778821336bb9" providerId="LiveId" clId="{4C690828-D545-4B4D-97BA-39536DBAD99B}" dt="2023-05-18T17:40:58.139" v="1192" actId="167"/>
        <pc:sldMkLst>
          <pc:docMk/>
          <pc:sldMk cId="3408604716" sldId="290"/>
        </pc:sldMkLst>
        <pc:spChg chg="mod">
          <ac:chgData name="Holly Hendershot" userId="d688778821336bb9" providerId="LiveId" clId="{4C690828-D545-4B4D-97BA-39536DBAD99B}" dt="2023-05-18T17:40:52.277" v="1191" actId="1038"/>
          <ac:spMkLst>
            <pc:docMk/>
            <pc:sldMk cId="3408604716" sldId="290"/>
            <ac:spMk id="2" creationId="{B5C38664-B405-872B-8995-DD04B8BCA213}"/>
          </ac:spMkLst>
        </pc:spChg>
        <pc:spChg chg="mod">
          <ac:chgData name="Holly Hendershot" userId="d688778821336bb9" providerId="LiveId" clId="{4C690828-D545-4B4D-97BA-39536DBAD99B}" dt="2023-05-18T17:40:39.146" v="1181" actId="1036"/>
          <ac:spMkLst>
            <pc:docMk/>
            <pc:sldMk cId="3408604716" sldId="290"/>
            <ac:spMk id="3" creationId="{3D1E66AD-36BB-4012-C808-6E69306E9212}"/>
          </ac:spMkLst>
        </pc:spChg>
        <pc:spChg chg="mod">
          <ac:chgData name="Holly Hendershot" userId="d688778821336bb9" providerId="LiveId" clId="{4C690828-D545-4B4D-97BA-39536DBAD99B}" dt="2023-05-18T17:39:33.258" v="1163" actId="404"/>
          <ac:spMkLst>
            <pc:docMk/>
            <pc:sldMk cId="3408604716" sldId="290"/>
            <ac:spMk id="9" creationId="{094BC671-9E31-7C02-02E3-F1ED22056461}"/>
          </ac:spMkLst>
        </pc:spChg>
        <pc:picChg chg="ord">
          <ac:chgData name="Holly Hendershot" userId="d688778821336bb9" providerId="LiveId" clId="{4C690828-D545-4B4D-97BA-39536DBAD99B}" dt="2023-05-18T17:40:58.139" v="1192" actId="167"/>
          <ac:picMkLst>
            <pc:docMk/>
            <pc:sldMk cId="3408604716" sldId="290"/>
            <ac:picMk id="11" creationId="{56008FE2-5231-F112-0ECF-BDF9FD4D7644}"/>
          </ac:picMkLst>
        </pc:picChg>
      </pc:sldChg>
      <pc:sldChg chg="modSp add del mod ord">
        <pc:chgData name="Holly Hendershot" userId="d688778821336bb9" providerId="LiveId" clId="{4C690828-D545-4B4D-97BA-39536DBAD99B}" dt="2023-05-18T17:42:58.153" v="1200" actId="2696"/>
        <pc:sldMkLst>
          <pc:docMk/>
          <pc:sldMk cId="43135196" sldId="291"/>
        </pc:sldMkLst>
        <pc:spChg chg="mod">
          <ac:chgData name="Holly Hendershot" userId="d688778821336bb9" providerId="LiveId" clId="{4C690828-D545-4B4D-97BA-39536DBAD99B}" dt="2023-05-18T17:42:34.693" v="1198" actId="27636"/>
          <ac:spMkLst>
            <pc:docMk/>
            <pc:sldMk cId="43135196" sldId="291"/>
            <ac:spMk id="2" creationId="{B5C38664-B405-872B-8995-DD04B8BCA213}"/>
          </ac:spMkLst>
        </pc:spChg>
      </pc:sldChg>
      <pc:sldChg chg="modSp add mod">
        <pc:chgData name="Holly Hendershot" userId="d688778821336bb9" providerId="LiveId" clId="{4C690828-D545-4B4D-97BA-39536DBAD99B}" dt="2023-05-18T17:51:17.387" v="1281" actId="14100"/>
        <pc:sldMkLst>
          <pc:docMk/>
          <pc:sldMk cId="2787697961" sldId="292"/>
        </pc:sldMkLst>
        <pc:spChg chg="mod">
          <ac:chgData name="Holly Hendershot" userId="d688778821336bb9" providerId="LiveId" clId="{4C690828-D545-4B4D-97BA-39536DBAD99B}" dt="2023-05-18T17:43:19.281" v="1203" actId="403"/>
          <ac:spMkLst>
            <pc:docMk/>
            <pc:sldMk cId="2787697961" sldId="292"/>
            <ac:spMk id="2" creationId="{B5C38664-B405-872B-8995-DD04B8BCA213}"/>
          </ac:spMkLst>
        </pc:spChg>
        <pc:spChg chg="mod">
          <ac:chgData name="Holly Hendershot" userId="d688778821336bb9" providerId="LiveId" clId="{4C690828-D545-4B4D-97BA-39536DBAD99B}" dt="2023-05-18T17:51:17.387" v="1281" actId="14100"/>
          <ac:spMkLst>
            <pc:docMk/>
            <pc:sldMk cId="2787697961" sldId="292"/>
            <ac:spMk id="3" creationId="{3D1E66AD-36BB-4012-C808-6E69306E9212}"/>
          </ac:spMkLst>
        </pc:spChg>
        <pc:spChg chg="mod">
          <ac:chgData name="Holly Hendershot" userId="d688778821336bb9" providerId="LiveId" clId="{4C690828-D545-4B4D-97BA-39536DBAD99B}" dt="2023-05-18T17:51:00.848" v="1279" actId="1036"/>
          <ac:spMkLst>
            <pc:docMk/>
            <pc:sldMk cId="2787697961" sldId="292"/>
            <ac:spMk id="9" creationId="{094BC671-9E31-7C02-02E3-F1ED22056461}"/>
          </ac:spMkLst>
        </pc:spChg>
      </pc:sldChg>
      <pc:sldChg chg="addSp delSp modSp add mod ord">
        <pc:chgData name="Holly Hendershot" userId="d688778821336bb9" providerId="LiveId" clId="{4C690828-D545-4B4D-97BA-39536DBAD99B}" dt="2023-05-18T18:12:24.272" v="1599" actId="478"/>
        <pc:sldMkLst>
          <pc:docMk/>
          <pc:sldMk cId="529937597" sldId="293"/>
        </pc:sldMkLst>
        <pc:spChg chg="mod">
          <ac:chgData name="Holly Hendershot" userId="d688778821336bb9" providerId="LiveId" clId="{4C690828-D545-4B4D-97BA-39536DBAD99B}" dt="2023-05-18T17:52:46.739" v="1289" actId="20577"/>
          <ac:spMkLst>
            <pc:docMk/>
            <pc:sldMk cId="529937597" sldId="293"/>
            <ac:spMk id="2" creationId="{2E73DA29-B58A-CC7F-B6F3-6CC49289E684}"/>
          </ac:spMkLst>
        </pc:spChg>
        <pc:picChg chg="add mod">
          <ac:chgData name="Holly Hendershot" userId="d688778821336bb9" providerId="LiveId" clId="{4C690828-D545-4B4D-97BA-39536DBAD99B}" dt="2023-05-18T17:53:10.585" v="1291" actId="1076"/>
          <ac:picMkLst>
            <pc:docMk/>
            <pc:sldMk cId="529937597" sldId="293"/>
            <ac:picMk id="4" creationId="{31EDAF22-FFF9-6F83-454F-542E636DC3E9}"/>
          </ac:picMkLst>
        </pc:picChg>
        <pc:picChg chg="add del mod modCrop">
          <ac:chgData name="Holly Hendershot" userId="d688778821336bb9" providerId="LiveId" clId="{4C690828-D545-4B4D-97BA-39536DBAD99B}" dt="2023-05-18T18:12:24.272" v="1599" actId="478"/>
          <ac:picMkLst>
            <pc:docMk/>
            <pc:sldMk cId="529937597" sldId="293"/>
            <ac:picMk id="5" creationId="{003C26CD-D25B-34ED-D5FB-FCCFAFF286F2}"/>
          </ac:picMkLst>
        </pc:picChg>
      </pc:sldChg>
      <pc:sldChg chg="addSp delSp modSp add mod ord">
        <pc:chgData name="Holly Hendershot" userId="d688778821336bb9" providerId="LiveId" clId="{4C690828-D545-4B4D-97BA-39536DBAD99B}" dt="2023-05-18T18:07:03.733" v="1489" actId="20577"/>
        <pc:sldMkLst>
          <pc:docMk/>
          <pc:sldMk cId="4272940461" sldId="294"/>
        </pc:sldMkLst>
        <pc:spChg chg="mod">
          <ac:chgData name="Holly Hendershot" userId="d688778821336bb9" providerId="LiveId" clId="{4C690828-D545-4B4D-97BA-39536DBAD99B}" dt="2023-05-18T17:55:31.330" v="1307" actId="20577"/>
          <ac:spMkLst>
            <pc:docMk/>
            <pc:sldMk cId="4272940461" sldId="294"/>
            <ac:spMk id="2" creationId="{B5C38664-B405-872B-8995-DD04B8BCA213}"/>
          </ac:spMkLst>
        </pc:spChg>
        <pc:spChg chg="mod">
          <ac:chgData name="Holly Hendershot" userId="d688778821336bb9" providerId="LiveId" clId="{4C690828-D545-4B4D-97BA-39536DBAD99B}" dt="2023-05-18T18:02:45.151" v="1426" actId="14100"/>
          <ac:spMkLst>
            <pc:docMk/>
            <pc:sldMk cId="4272940461" sldId="294"/>
            <ac:spMk id="3" creationId="{3D1E66AD-36BB-4012-C808-6E69306E9212}"/>
          </ac:spMkLst>
        </pc:spChg>
        <pc:spChg chg="add del mod">
          <ac:chgData name="Holly Hendershot" userId="d688778821336bb9" providerId="LiveId" clId="{4C690828-D545-4B4D-97BA-39536DBAD99B}" dt="2023-05-18T17:56:26.193" v="1317" actId="478"/>
          <ac:spMkLst>
            <pc:docMk/>
            <pc:sldMk cId="4272940461" sldId="294"/>
            <ac:spMk id="5" creationId="{0456E831-645A-544B-90D5-CE23BC752FFB}"/>
          </ac:spMkLst>
        </pc:spChg>
        <pc:spChg chg="add del mod">
          <ac:chgData name="Holly Hendershot" userId="d688778821336bb9" providerId="LiveId" clId="{4C690828-D545-4B4D-97BA-39536DBAD99B}" dt="2023-05-18T17:57:02.395" v="1326"/>
          <ac:spMkLst>
            <pc:docMk/>
            <pc:sldMk cId="4272940461" sldId="294"/>
            <ac:spMk id="7" creationId="{E17028EE-E43E-8525-6636-30D9B87F8224}"/>
          </ac:spMkLst>
        </pc:spChg>
        <pc:spChg chg="add del mod">
          <ac:chgData name="Holly Hendershot" userId="d688778821336bb9" providerId="LiveId" clId="{4C690828-D545-4B4D-97BA-39536DBAD99B}" dt="2023-05-18T17:59:36.987" v="1361" actId="478"/>
          <ac:spMkLst>
            <pc:docMk/>
            <pc:sldMk cId="4272940461" sldId="294"/>
            <ac:spMk id="8" creationId="{E36BCAB5-5182-2901-C8E0-585943B26CC1}"/>
          </ac:spMkLst>
        </pc:spChg>
        <pc:spChg chg="add del mod">
          <ac:chgData name="Holly Hendershot" userId="d688778821336bb9" providerId="LiveId" clId="{4C690828-D545-4B4D-97BA-39536DBAD99B}" dt="2023-05-18T17:57:48.707" v="1340"/>
          <ac:spMkLst>
            <pc:docMk/>
            <pc:sldMk cId="4272940461" sldId="294"/>
            <ac:spMk id="9" creationId="{094BC671-9E31-7C02-02E3-F1ED22056461}"/>
          </ac:spMkLst>
        </pc:spChg>
        <pc:spChg chg="add mod">
          <ac:chgData name="Holly Hendershot" userId="d688778821336bb9" providerId="LiveId" clId="{4C690828-D545-4B4D-97BA-39536DBAD99B}" dt="2023-05-18T18:07:03.733" v="1489" actId="20577"/>
          <ac:spMkLst>
            <pc:docMk/>
            <pc:sldMk cId="4272940461" sldId="294"/>
            <ac:spMk id="12" creationId="{DF6EEF60-C41B-4898-9B9D-76AA604EA624}"/>
          </ac:spMkLst>
        </pc:spChg>
        <pc:spChg chg="add del mod">
          <ac:chgData name="Holly Hendershot" userId="d688778821336bb9" providerId="LiveId" clId="{4C690828-D545-4B4D-97BA-39536DBAD99B}" dt="2023-05-18T17:59:33.264" v="1360" actId="478"/>
          <ac:spMkLst>
            <pc:docMk/>
            <pc:sldMk cId="4272940461" sldId="294"/>
            <ac:spMk id="14" creationId="{9ED58B96-1481-E2FC-6CB1-28B90AC8BE67}"/>
          </ac:spMkLst>
        </pc:spChg>
        <pc:spChg chg="add del mod">
          <ac:chgData name="Holly Hendershot" userId="d688778821336bb9" providerId="LiveId" clId="{4C690828-D545-4B4D-97BA-39536DBAD99B}" dt="2023-05-18T17:59:32.581" v="1359"/>
          <ac:spMkLst>
            <pc:docMk/>
            <pc:sldMk cId="4272940461" sldId="294"/>
            <ac:spMk id="15" creationId="{2B7AA9D9-335C-A204-E5FB-BE042545C8EF}"/>
          </ac:spMkLst>
        </pc:spChg>
        <pc:spChg chg="add del mod">
          <ac:chgData name="Holly Hendershot" userId="d688778821336bb9" providerId="LiveId" clId="{4C690828-D545-4B4D-97BA-39536DBAD99B}" dt="2023-05-18T17:59:42.606" v="1362" actId="478"/>
          <ac:spMkLst>
            <pc:docMk/>
            <pc:sldMk cId="4272940461" sldId="294"/>
            <ac:spMk id="17" creationId="{106CDBDD-4901-2EAC-BC94-7F743C28875B}"/>
          </ac:spMkLst>
        </pc:spChg>
        <pc:spChg chg="add mod">
          <ac:chgData name="Holly Hendershot" userId="d688778821336bb9" providerId="LiveId" clId="{4C690828-D545-4B4D-97BA-39536DBAD99B}" dt="2023-05-18T18:06:19.832" v="1479" actId="20577"/>
          <ac:spMkLst>
            <pc:docMk/>
            <pc:sldMk cId="4272940461" sldId="294"/>
            <ac:spMk id="18" creationId="{DD827A52-135E-B1FA-662F-5FBD29113F3B}"/>
          </ac:spMkLst>
        </pc:spChg>
        <pc:picChg chg="add del mod">
          <ac:chgData name="Holly Hendershot" userId="d688778821336bb9" providerId="LiveId" clId="{4C690828-D545-4B4D-97BA-39536DBAD99B}" dt="2023-05-18T17:56:25.114" v="1315"/>
          <ac:picMkLst>
            <pc:docMk/>
            <pc:sldMk cId="4272940461" sldId="294"/>
            <ac:picMk id="6" creationId="{2F513FD1-A9BA-EE99-D99F-FADB30AD5DD8}"/>
          </ac:picMkLst>
        </pc:picChg>
        <pc:picChg chg="del">
          <ac:chgData name="Holly Hendershot" userId="d688778821336bb9" providerId="LiveId" clId="{4C690828-D545-4B4D-97BA-39536DBAD99B}" dt="2023-05-18T17:55:16.643" v="1304" actId="478"/>
          <ac:picMkLst>
            <pc:docMk/>
            <pc:sldMk cId="4272940461" sldId="294"/>
            <ac:picMk id="10" creationId="{931664E6-6189-E577-FC2E-91983CA62D2A}"/>
          </ac:picMkLst>
        </pc:picChg>
        <pc:picChg chg="del">
          <ac:chgData name="Holly Hendershot" userId="d688778821336bb9" providerId="LiveId" clId="{4C690828-D545-4B4D-97BA-39536DBAD99B}" dt="2023-05-18T17:55:14.959" v="1303" actId="478"/>
          <ac:picMkLst>
            <pc:docMk/>
            <pc:sldMk cId="4272940461" sldId="294"/>
            <ac:picMk id="11" creationId="{56008FE2-5231-F112-0ECF-BDF9FD4D7644}"/>
          </ac:picMkLst>
        </pc:picChg>
      </pc:sldChg>
      <pc:sldChg chg="addSp delSp modSp add mod ord">
        <pc:chgData name="Holly Hendershot" userId="d688778821336bb9" providerId="LiveId" clId="{4C690828-D545-4B4D-97BA-39536DBAD99B}" dt="2023-05-19T13:33:20.192" v="3305"/>
        <pc:sldMkLst>
          <pc:docMk/>
          <pc:sldMk cId="875937102" sldId="295"/>
        </pc:sldMkLst>
        <pc:spChg chg="mod">
          <ac:chgData name="Holly Hendershot" userId="d688778821336bb9" providerId="LiveId" clId="{4C690828-D545-4B4D-97BA-39536DBAD99B}" dt="2023-05-19T13:32:24.248" v="3301"/>
          <ac:spMkLst>
            <pc:docMk/>
            <pc:sldMk cId="875937102" sldId="295"/>
            <ac:spMk id="2" creationId="{2E73DA29-B58A-CC7F-B6F3-6CC49289E684}"/>
          </ac:spMkLst>
        </pc:spChg>
        <pc:spChg chg="mod">
          <ac:chgData name="Holly Hendershot" userId="d688778821336bb9" providerId="LiveId" clId="{4C690828-D545-4B4D-97BA-39536DBAD99B}" dt="2023-05-18T18:08:41.790" v="1494" actId="20577"/>
          <ac:spMkLst>
            <pc:docMk/>
            <pc:sldMk cId="875937102" sldId="295"/>
            <ac:spMk id="174" creationId="{00000000-0000-0000-0000-000000000000}"/>
          </ac:spMkLst>
        </pc:spChg>
        <pc:spChg chg="mod">
          <ac:chgData name="Holly Hendershot" userId="d688778821336bb9" providerId="LiveId" clId="{4C690828-D545-4B4D-97BA-39536DBAD99B}" dt="2023-05-18T18:08:46.119" v="1497" actId="20577"/>
          <ac:spMkLst>
            <pc:docMk/>
            <pc:sldMk cId="875937102" sldId="295"/>
            <ac:spMk id="177" creationId="{00000000-0000-0000-0000-000000000000}"/>
          </ac:spMkLst>
        </pc:spChg>
        <pc:picChg chg="del mod modCrop">
          <ac:chgData name="Holly Hendershot" userId="d688778821336bb9" providerId="LiveId" clId="{4C690828-D545-4B4D-97BA-39536DBAD99B}" dt="2023-05-18T18:12:29.676" v="1600" actId="478"/>
          <ac:picMkLst>
            <pc:docMk/>
            <pc:sldMk cId="875937102" sldId="295"/>
            <ac:picMk id="4" creationId="{31EDAF22-FFF9-6F83-454F-542E636DC3E9}"/>
          </ac:picMkLst>
        </pc:picChg>
        <pc:picChg chg="add mod">
          <ac:chgData name="Holly Hendershot" userId="d688778821336bb9" providerId="LiveId" clId="{4C690828-D545-4B4D-97BA-39536DBAD99B}" dt="2023-05-18T18:12:36.845" v="1602" actId="1076"/>
          <ac:picMkLst>
            <pc:docMk/>
            <pc:sldMk cId="875937102" sldId="295"/>
            <ac:picMk id="5" creationId="{372044AC-BB7B-EA1B-D24D-533DE4703032}"/>
          </ac:picMkLst>
        </pc:picChg>
      </pc:sldChg>
      <pc:sldChg chg="modSp add mod">
        <pc:chgData name="Holly Hendershot" userId="d688778821336bb9" providerId="LiveId" clId="{4C690828-D545-4B4D-97BA-39536DBAD99B}" dt="2023-05-18T18:17:01.946" v="1915" actId="14100"/>
        <pc:sldMkLst>
          <pc:docMk/>
          <pc:sldMk cId="3666974641" sldId="296"/>
        </pc:sldMkLst>
        <pc:spChg chg="mod">
          <ac:chgData name="Holly Hendershot" userId="d688778821336bb9" providerId="LiveId" clId="{4C690828-D545-4B4D-97BA-39536DBAD99B}" dt="2023-05-18T18:17:01.946" v="1915" actId="14100"/>
          <ac:spMkLst>
            <pc:docMk/>
            <pc:sldMk cId="3666974641" sldId="296"/>
            <ac:spMk id="2" creationId="{2E73DA29-B58A-CC7F-B6F3-6CC49289E684}"/>
          </ac:spMkLst>
        </pc:spChg>
      </pc:sldChg>
      <pc:sldChg chg="addSp delSp modSp add mod ord">
        <pc:chgData name="Holly Hendershot" userId="d688778821336bb9" providerId="LiveId" clId="{4C690828-D545-4B4D-97BA-39536DBAD99B}" dt="2023-05-18T19:18:56.466" v="3223" actId="1036"/>
        <pc:sldMkLst>
          <pc:docMk/>
          <pc:sldMk cId="3948182425" sldId="297"/>
        </pc:sldMkLst>
        <pc:spChg chg="add del mod">
          <ac:chgData name="Holly Hendershot" userId="d688778821336bb9" providerId="LiveId" clId="{4C690828-D545-4B4D-97BA-39536DBAD99B}" dt="2023-05-18T19:11:35.398" v="3125" actId="1076"/>
          <ac:spMkLst>
            <pc:docMk/>
            <pc:sldMk cId="3948182425" sldId="297"/>
            <ac:spMk id="2" creationId="{2E73DA29-B58A-CC7F-B6F3-6CC49289E684}"/>
          </ac:spMkLst>
        </pc:spChg>
        <pc:spChg chg="add mod">
          <ac:chgData name="Holly Hendershot" userId="d688778821336bb9" providerId="LiveId" clId="{4C690828-D545-4B4D-97BA-39536DBAD99B}" dt="2023-05-18T19:13:47.147" v="3148" actId="1038"/>
          <ac:spMkLst>
            <pc:docMk/>
            <pc:sldMk cId="3948182425" sldId="297"/>
            <ac:spMk id="4" creationId="{73A57529-D8D5-BB9F-08AF-77524CFF9026}"/>
          </ac:spMkLst>
        </pc:spChg>
        <pc:spChg chg="add mod">
          <ac:chgData name="Holly Hendershot" userId="d688778821336bb9" providerId="LiveId" clId="{4C690828-D545-4B4D-97BA-39536DBAD99B}" dt="2023-05-18T19:18:56.466" v="3223" actId="1036"/>
          <ac:spMkLst>
            <pc:docMk/>
            <pc:sldMk cId="3948182425" sldId="297"/>
            <ac:spMk id="5" creationId="{A50E077A-F389-FA8E-6EF1-DE0786242AFC}"/>
          </ac:spMkLst>
        </pc:spChg>
        <pc:spChg chg="add mod">
          <ac:chgData name="Holly Hendershot" userId="d688778821336bb9" providerId="LiveId" clId="{4C690828-D545-4B4D-97BA-39536DBAD99B}" dt="2023-05-18T19:16:54" v="3179" actId="1076"/>
          <ac:spMkLst>
            <pc:docMk/>
            <pc:sldMk cId="3948182425" sldId="297"/>
            <ac:spMk id="7" creationId="{7D24332A-C5D6-4FD4-5422-E9FAB4C28FD0}"/>
          </ac:spMkLst>
        </pc:spChg>
        <pc:spChg chg="mod">
          <ac:chgData name="Holly Hendershot" userId="d688778821336bb9" providerId="LiveId" clId="{4C690828-D545-4B4D-97BA-39536DBAD99B}" dt="2023-05-18T18:21:58.463" v="1981" actId="20577"/>
          <ac:spMkLst>
            <pc:docMk/>
            <pc:sldMk cId="3948182425" sldId="297"/>
            <ac:spMk id="174" creationId="{00000000-0000-0000-0000-000000000000}"/>
          </ac:spMkLst>
        </pc:spChg>
        <pc:spChg chg="mod">
          <ac:chgData name="Holly Hendershot" userId="d688778821336bb9" providerId="LiveId" clId="{4C690828-D545-4B4D-97BA-39536DBAD99B}" dt="2023-05-18T19:11:26.559" v="3123" actId="14100"/>
          <ac:spMkLst>
            <pc:docMk/>
            <pc:sldMk cId="3948182425" sldId="297"/>
            <ac:spMk id="176" creationId="{00000000-0000-0000-0000-000000000000}"/>
          </ac:spMkLst>
        </pc:spChg>
        <pc:spChg chg="mod">
          <ac:chgData name="Holly Hendershot" userId="d688778821336bb9" providerId="LiveId" clId="{4C690828-D545-4B4D-97BA-39536DBAD99B}" dt="2023-05-18T18:22:06.875" v="1996" actId="20577"/>
          <ac:spMkLst>
            <pc:docMk/>
            <pc:sldMk cId="3948182425" sldId="297"/>
            <ac:spMk id="177" creationId="{00000000-0000-0000-0000-000000000000}"/>
          </ac:spMkLst>
        </pc:spChg>
        <pc:spChg chg="del">
          <ac:chgData name="Holly Hendershot" userId="d688778821336bb9" providerId="LiveId" clId="{4C690828-D545-4B4D-97BA-39536DBAD99B}" dt="2023-05-18T19:11:30.964" v="3124" actId="478"/>
          <ac:spMkLst>
            <pc:docMk/>
            <pc:sldMk cId="3948182425" sldId="297"/>
            <ac:spMk id="178" creationId="{00000000-0000-0000-0000-000000000000}"/>
          </ac:spMkLst>
        </pc:spChg>
        <pc:picChg chg="add mod">
          <ac:chgData name="Holly Hendershot" userId="d688778821336bb9" providerId="LiveId" clId="{4C690828-D545-4B4D-97BA-39536DBAD99B}" dt="2023-05-18T19:14:56.451" v="3154" actId="1076"/>
          <ac:picMkLst>
            <pc:docMk/>
            <pc:sldMk cId="3948182425" sldId="297"/>
            <ac:picMk id="6" creationId="{1DF2AA61-2EDC-D064-FE6A-6320B46FB36B}"/>
          </ac:picMkLst>
        </pc:picChg>
        <pc:picChg chg="del">
          <ac:chgData name="Holly Hendershot" userId="d688778821336bb9" providerId="LiveId" clId="{4C690828-D545-4B4D-97BA-39536DBAD99B}" dt="2023-05-18T19:05:16.046" v="2981" actId="478"/>
          <ac:picMkLst>
            <pc:docMk/>
            <pc:sldMk cId="3948182425" sldId="297"/>
            <ac:picMk id="172" creationId="{00000000-0000-0000-0000-000000000000}"/>
          </ac:picMkLst>
        </pc:picChg>
      </pc:sldChg>
      <pc:sldChg chg="addSp delSp modSp add del mod">
        <pc:chgData name="Holly Hendershot" userId="d688778821336bb9" providerId="LiveId" clId="{4C690828-D545-4B4D-97BA-39536DBAD99B}" dt="2023-05-19T16:03:09.467" v="3530" actId="2696"/>
        <pc:sldMkLst>
          <pc:docMk/>
          <pc:sldMk cId="990372924" sldId="298"/>
        </pc:sldMkLst>
        <pc:spChg chg="del">
          <ac:chgData name="Holly Hendershot" userId="d688778821336bb9" providerId="LiveId" clId="{4C690828-D545-4B4D-97BA-39536DBAD99B}" dt="2023-05-19T13:29:11.746" v="3259" actId="478"/>
          <ac:spMkLst>
            <pc:docMk/>
            <pc:sldMk cId="990372924" sldId="298"/>
            <ac:spMk id="2" creationId="{2E73DA29-B58A-CC7F-B6F3-6CC49289E684}"/>
          </ac:spMkLst>
        </pc:spChg>
        <pc:spChg chg="mod">
          <ac:chgData name="Holly Hendershot" userId="d688778821336bb9" providerId="LiveId" clId="{4C690828-D545-4B4D-97BA-39536DBAD99B}" dt="2023-05-18T19:20:42.951" v="3229" actId="20577"/>
          <ac:spMkLst>
            <pc:docMk/>
            <pc:sldMk cId="990372924" sldId="298"/>
            <ac:spMk id="174" creationId="{00000000-0000-0000-0000-000000000000}"/>
          </ac:spMkLst>
        </pc:spChg>
        <pc:spChg chg="mod">
          <ac:chgData name="Holly Hendershot" userId="d688778821336bb9" providerId="LiveId" clId="{4C690828-D545-4B4D-97BA-39536DBAD99B}" dt="2023-05-18T19:20:54.888" v="3247"/>
          <ac:spMkLst>
            <pc:docMk/>
            <pc:sldMk cId="990372924" sldId="298"/>
            <ac:spMk id="177" creationId="{00000000-0000-0000-0000-000000000000}"/>
          </ac:spMkLst>
        </pc:spChg>
        <pc:picChg chg="add del mod">
          <ac:chgData name="Holly Hendershot" userId="d688778821336bb9" providerId="LiveId" clId="{4C690828-D545-4B4D-97BA-39536DBAD99B}" dt="2023-05-19T15:17:09.917" v="3320" actId="478"/>
          <ac:picMkLst>
            <pc:docMk/>
            <pc:sldMk cId="990372924" sldId="298"/>
            <ac:picMk id="4" creationId="{2AF983CF-D7BA-F4E2-8250-5762BF1E0C40}"/>
          </ac:picMkLst>
        </pc:picChg>
        <pc:picChg chg="del">
          <ac:chgData name="Holly Hendershot" userId="d688778821336bb9" providerId="LiveId" clId="{4C690828-D545-4B4D-97BA-39536DBAD99B}" dt="2023-05-19T13:29:59.211" v="3264" actId="478"/>
          <ac:picMkLst>
            <pc:docMk/>
            <pc:sldMk cId="990372924" sldId="298"/>
            <ac:picMk id="5" creationId="{372044AC-BB7B-EA1B-D24D-533DE4703032}"/>
          </ac:picMkLst>
        </pc:picChg>
      </pc:sldChg>
      <pc:sldChg chg="add del ord">
        <pc:chgData name="Holly Hendershot" userId="d688778821336bb9" providerId="LiveId" clId="{4C690828-D545-4B4D-97BA-39536DBAD99B}" dt="2023-05-19T13:28:49.911" v="3255" actId="2696"/>
        <pc:sldMkLst>
          <pc:docMk/>
          <pc:sldMk cId="4003382042" sldId="299"/>
        </pc:sldMkLst>
      </pc:sldChg>
      <pc:sldChg chg="addSp modSp add mod ord">
        <pc:chgData name="Holly Hendershot" userId="d688778821336bb9" providerId="LiveId" clId="{4C690828-D545-4B4D-97BA-39536DBAD99B}" dt="2023-05-19T13:35:30.179" v="3317" actId="1076"/>
        <pc:sldMkLst>
          <pc:docMk/>
          <pc:sldMk cId="3672794897" sldId="300"/>
        </pc:sldMkLst>
        <pc:spChg chg="add mod">
          <ac:chgData name="Holly Hendershot" userId="d688778821336bb9" providerId="LiveId" clId="{4C690828-D545-4B4D-97BA-39536DBAD99B}" dt="2023-05-19T13:35:02.430" v="3312" actId="1076"/>
          <ac:spMkLst>
            <pc:docMk/>
            <pc:sldMk cId="3672794897" sldId="300"/>
            <ac:spMk id="2" creationId="{0F4255D1-8231-043F-82D2-D56CB5C855EC}"/>
          </ac:spMkLst>
        </pc:spChg>
        <pc:spChg chg="add mod">
          <ac:chgData name="Holly Hendershot" userId="d688778821336bb9" providerId="LiveId" clId="{4C690828-D545-4B4D-97BA-39536DBAD99B}" dt="2023-05-19T13:35:02.430" v="3312" actId="1076"/>
          <ac:spMkLst>
            <pc:docMk/>
            <pc:sldMk cId="3672794897" sldId="300"/>
            <ac:spMk id="6" creationId="{BBCAF77B-3157-1C17-7683-EB5C78B0673D}"/>
          </ac:spMkLst>
        </pc:spChg>
        <pc:spChg chg="add mod">
          <ac:chgData name="Holly Hendershot" userId="d688778821336bb9" providerId="LiveId" clId="{4C690828-D545-4B4D-97BA-39536DBAD99B}" dt="2023-05-19T13:35:02.430" v="3312" actId="1076"/>
          <ac:spMkLst>
            <pc:docMk/>
            <pc:sldMk cId="3672794897" sldId="300"/>
            <ac:spMk id="7" creationId="{808C9D17-3EB4-727B-77DB-A1C088FB2668}"/>
          </ac:spMkLst>
        </pc:spChg>
        <pc:spChg chg="mod">
          <ac:chgData name="Holly Hendershot" userId="d688778821336bb9" providerId="LiveId" clId="{4C690828-D545-4B4D-97BA-39536DBAD99B}" dt="2023-05-19T13:34:45.404" v="3311" actId="1076"/>
          <ac:spMkLst>
            <pc:docMk/>
            <pc:sldMk cId="3672794897" sldId="300"/>
            <ac:spMk id="223" creationId="{00000000-0000-0000-0000-000000000000}"/>
          </ac:spMkLst>
        </pc:spChg>
        <pc:spChg chg="mod">
          <ac:chgData name="Holly Hendershot" userId="d688778821336bb9" providerId="LiveId" clId="{4C690828-D545-4B4D-97BA-39536DBAD99B}" dt="2023-05-19T13:27:34.998" v="3253" actId="2711"/>
          <ac:spMkLst>
            <pc:docMk/>
            <pc:sldMk cId="3672794897" sldId="300"/>
            <ac:spMk id="226" creationId="{00000000-0000-0000-0000-000000000000}"/>
          </ac:spMkLst>
        </pc:spChg>
        <pc:picChg chg="mod ord">
          <ac:chgData name="Holly Hendershot" userId="d688778821336bb9" providerId="LiveId" clId="{4C690828-D545-4B4D-97BA-39536DBAD99B}" dt="2023-05-19T13:35:24.377" v="3315" actId="1076"/>
          <ac:picMkLst>
            <pc:docMk/>
            <pc:sldMk cId="3672794897" sldId="300"/>
            <ac:picMk id="3" creationId="{050F40B0-D3BD-87A9-A319-020E3B101C7A}"/>
          </ac:picMkLst>
        </pc:picChg>
        <pc:picChg chg="mod ord">
          <ac:chgData name="Holly Hendershot" userId="d688778821336bb9" providerId="LiveId" clId="{4C690828-D545-4B4D-97BA-39536DBAD99B}" dt="2023-05-19T13:35:30.179" v="3317" actId="1076"/>
          <ac:picMkLst>
            <pc:docMk/>
            <pc:sldMk cId="3672794897" sldId="300"/>
            <ac:picMk id="4" creationId="{52A99A0D-0B71-50B3-769B-27E64CCDB8CA}"/>
          </ac:picMkLst>
        </pc:picChg>
      </pc:sldChg>
      <pc:sldChg chg="delSp modSp add mod">
        <pc:chgData name="Holly Hendershot" userId="d688778821336bb9" providerId="LiveId" clId="{4C690828-D545-4B4D-97BA-39536DBAD99B}" dt="2023-05-19T16:03:49.507" v="3536" actId="1076"/>
        <pc:sldMkLst>
          <pc:docMk/>
          <pc:sldMk cId="3211536780" sldId="301"/>
        </pc:sldMkLst>
        <pc:spChg chg="mod">
          <ac:chgData name="Holly Hendershot" userId="d688778821336bb9" providerId="LiveId" clId="{4C690828-D545-4B4D-97BA-39536DBAD99B}" dt="2023-05-19T16:03:16.170" v="3531" actId="1076"/>
          <ac:spMkLst>
            <pc:docMk/>
            <pc:sldMk cId="3211536780" sldId="301"/>
            <ac:spMk id="2" creationId="{2E73DA29-B58A-CC7F-B6F3-6CC49289E684}"/>
          </ac:spMkLst>
        </pc:spChg>
        <pc:spChg chg="mod">
          <ac:chgData name="Holly Hendershot" userId="d688778821336bb9" providerId="LiveId" clId="{4C690828-D545-4B4D-97BA-39536DBAD99B}" dt="2023-05-19T16:03:23.582" v="3532" actId="1076"/>
          <ac:spMkLst>
            <pc:docMk/>
            <pc:sldMk cId="3211536780" sldId="301"/>
            <ac:spMk id="4" creationId="{73A57529-D8D5-BB9F-08AF-77524CFF9026}"/>
          </ac:spMkLst>
        </pc:spChg>
        <pc:spChg chg="mod">
          <ac:chgData name="Holly Hendershot" userId="d688778821336bb9" providerId="LiveId" clId="{4C690828-D545-4B4D-97BA-39536DBAD99B}" dt="2023-05-19T16:03:49.507" v="3536" actId="1076"/>
          <ac:spMkLst>
            <pc:docMk/>
            <pc:sldMk cId="3211536780" sldId="301"/>
            <ac:spMk id="5" creationId="{A50E077A-F389-FA8E-6EF1-DE0786242AFC}"/>
          </ac:spMkLst>
        </pc:spChg>
        <pc:spChg chg="del mod">
          <ac:chgData name="Holly Hendershot" userId="d688778821336bb9" providerId="LiveId" clId="{4C690828-D545-4B4D-97BA-39536DBAD99B}" dt="2023-05-19T15:17:47.872" v="3354" actId="478"/>
          <ac:spMkLst>
            <pc:docMk/>
            <pc:sldMk cId="3211536780" sldId="301"/>
            <ac:spMk id="7" creationId="{7D24332A-C5D6-4FD4-5422-E9FAB4C28FD0}"/>
          </ac:spMkLst>
        </pc:spChg>
        <pc:spChg chg="mod">
          <ac:chgData name="Holly Hendershot" userId="d688778821336bb9" providerId="LiveId" clId="{4C690828-D545-4B4D-97BA-39536DBAD99B}" dt="2023-05-19T15:17:34.795" v="3323" actId="20577"/>
          <ac:spMkLst>
            <pc:docMk/>
            <pc:sldMk cId="3211536780" sldId="301"/>
            <ac:spMk id="174" creationId="{00000000-0000-0000-0000-000000000000}"/>
          </ac:spMkLst>
        </pc:spChg>
        <pc:spChg chg="mod">
          <ac:chgData name="Holly Hendershot" userId="d688778821336bb9" providerId="LiveId" clId="{4C690828-D545-4B4D-97BA-39536DBAD99B}" dt="2023-05-19T15:17:42.283" v="3352" actId="20577"/>
          <ac:spMkLst>
            <pc:docMk/>
            <pc:sldMk cId="3211536780" sldId="301"/>
            <ac:spMk id="177" creationId="{00000000-0000-0000-0000-000000000000}"/>
          </ac:spMkLst>
        </pc:spChg>
      </pc:sldChg>
      <pc:sldMasterChg chg="delSldLayout">
        <pc:chgData name="Holly Hendershot" userId="d688778821336bb9" providerId="LiveId" clId="{4C690828-D545-4B4D-97BA-39536DBAD99B}" dt="2023-05-18T18:04:10.962" v="1433" actId="2696"/>
        <pc:sldMasterMkLst>
          <pc:docMk/>
          <pc:sldMasterMk cId="0" sldId="2147483648"/>
        </pc:sldMasterMkLst>
        <pc:sldLayoutChg chg="del">
          <pc:chgData name="Holly Hendershot" userId="d688778821336bb9" providerId="LiveId" clId="{4C690828-D545-4B4D-97BA-39536DBAD99B}" dt="2023-05-18T18:04:10.962" v="1433" actId="2696"/>
          <pc:sldLayoutMkLst>
            <pc:docMk/>
            <pc:sldMasterMk cId="0" sldId="2147483648"/>
            <pc:sldLayoutMk cId="0" sldId="2147483653"/>
          </pc:sldLayoutMkLst>
        </pc:sldLayoutChg>
      </pc:sldMasterChg>
      <pc:sldMasterChg chg="del delSldLayout">
        <pc:chgData name="Holly Hendershot" userId="d688778821336bb9" providerId="LiveId" clId="{4C690828-D545-4B4D-97BA-39536DBAD99B}" dt="2023-05-18T15:56:30.752" v="91" actId="2696"/>
        <pc:sldMasterMkLst>
          <pc:docMk/>
          <pc:sldMasterMk cId="1838671952" sldId="2147483664"/>
        </pc:sldMasterMkLst>
        <pc:sldLayoutChg chg="del">
          <pc:chgData name="Holly Hendershot" userId="d688778821336bb9" providerId="LiveId" clId="{4C690828-D545-4B4D-97BA-39536DBAD99B}" dt="2023-05-18T15:56:30.752" v="91" actId="2696"/>
          <pc:sldLayoutMkLst>
            <pc:docMk/>
            <pc:sldMasterMk cId="1838671952" sldId="2147483664"/>
            <pc:sldLayoutMk cId="1893571701" sldId="2147483665"/>
          </pc:sldLayoutMkLst>
        </pc:sldLayoutChg>
        <pc:sldLayoutChg chg="del">
          <pc:chgData name="Holly Hendershot" userId="d688778821336bb9" providerId="LiveId" clId="{4C690828-D545-4B4D-97BA-39536DBAD99B}" dt="2023-05-18T15:56:30.752" v="91" actId="2696"/>
          <pc:sldLayoutMkLst>
            <pc:docMk/>
            <pc:sldMasterMk cId="1838671952" sldId="2147483664"/>
            <pc:sldLayoutMk cId="1012244666" sldId="2147483666"/>
          </pc:sldLayoutMkLst>
        </pc:sldLayoutChg>
        <pc:sldLayoutChg chg="del">
          <pc:chgData name="Holly Hendershot" userId="d688778821336bb9" providerId="LiveId" clId="{4C690828-D545-4B4D-97BA-39536DBAD99B}" dt="2023-05-18T15:56:30.752" v="91" actId="2696"/>
          <pc:sldLayoutMkLst>
            <pc:docMk/>
            <pc:sldMasterMk cId="1838671952" sldId="2147483664"/>
            <pc:sldLayoutMk cId="1932025515" sldId="2147483667"/>
          </pc:sldLayoutMkLst>
        </pc:sldLayoutChg>
        <pc:sldLayoutChg chg="del">
          <pc:chgData name="Holly Hendershot" userId="d688778821336bb9" providerId="LiveId" clId="{4C690828-D545-4B4D-97BA-39536DBAD99B}" dt="2023-05-18T15:56:30.752" v="91" actId="2696"/>
          <pc:sldLayoutMkLst>
            <pc:docMk/>
            <pc:sldMasterMk cId="1838671952" sldId="2147483664"/>
            <pc:sldLayoutMk cId="2255619910" sldId="2147483668"/>
          </pc:sldLayoutMkLst>
        </pc:sldLayoutChg>
        <pc:sldLayoutChg chg="del">
          <pc:chgData name="Holly Hendershot" userId="d688778821336bb9" providerId="LiveId" clId="{4C690828-D545-4B4D-97BA-39536DBAD99B}" dt="2023-05-18T15:56:30.752" v="91" actId="2696"/>
          <pc:sldLayoutMkLst>
            <pc:docMk/>
            <pc:sldMasterMk cId="1838671952" sldId="2147483664"/>
            <pc:sldLayoutMk cId="3549363248" sldId="2147483669"/>
          </pc:sldLayoutMkLst>
        </pc:sldLayoutChg>
        <pc:sldLayoutChg chg="del">
          <pc:chgData name="Holly Hendershot" userId="d688778821336bb9" providerId="LiveId" clId="{4C690828-D545-4B4D-97BA-39536DBAD99B}" dt="2023-05-18T15:56:30.752" v="91" actId="2696"/>
          <pc:sldLayoutMkLst>
            <pc:docMk/>
            <pc:sldMasterMk cId="1838671952" sldId="2147483664"/>
            <pc:sldLayoutMk cId="415981803" sldId="2147483670"/>
          </pc:sldLayoutMkLst>
        </pc:sldLayoutChg>
        <pc:sldLayoutChg chg="del">
          <pc:chgData name="Holly Hendershot" userId="d688778821336bb9" providerId="LiveId" clId="{4C690828-D545-4B4D-97BA-39536DBAD99B}" dt="2023-05-18T15:56:30.752" v="91" actId="2696"/>
          <pc:sldLayoutMkLst>
            <pc:docMk/>
            <pc:sldMasterMk cId="1838671952" sldId="2147483664"/>
            <pc:sldLayoutMk cId="3230997337" sldId="2147483671"/>
          </pc:sldLayoutMkLst>
        </pc:sldLayoutChg>
        <pc:sldLayoutChg chg="del">
          <pc:chgData name="Holly Hendershot" userId="d688778821336bb9" providerId="LiveId" clId="{4C690828-D545-4B4D-97BA-39536DBAD99B}" dt="2023-05-18T15:56:30.752" v="91" actId="2696"/>
          <pc:sldLayoutMkLst>
            <pc:docMk/>
            <pc:sldMasterMk cId="1838671952" sldId="2147483664"/>
            <pc:sldLayoutMk cId="443675192" sldId="2147483672"/>
          </pc:sldLayoutMkLst>
        </pc:sldLayoutChg>
        <pc:sldLayoutChg chg="del">
          <pc:chgData name="Holly Hendershot" userId="d688778821336bb9" providerId="LiveId" clId="{4C690828-D545-4B4D-97BA-39536DBAD99B}" dt="2023-05-18T15:56:30.752" v="91" actId="2696"/>
          <pc:sldLayoutMkLst>
            <pc:docMk/>
            <pc:sldMasterMk cId="1838671952" sldId="2147483664"/>
            <pc:sldLayoutMk cId="2950242350" sldId="2147483673"/>
          </pc:sldLayoutMkLst>
        </pc:sldLayoutChg>
        <pc:sldLayoutChg chg="del">
          <pc:chgData name="Holly Hendershot" userId="d688778821336bb9" providerId="LiveId" clId="{4C690828-D545-4B4D-97BA-39536DBAD99B}" dt="2023-05-18T15:56:30.752" v="91" actId="2696"/>
          <pc:sldLayoutMkLst>
            <pc:docMk/>
            <pc:sldMasterMk cId="1838671952" sldId="2147483664"/>
            <pc:sldLayoutMk cId="1565076101" sldId="2147483674"/>
          </pc:sldLayoutMkLst>
        </pc:sldLayoutChg>
        <pc:sldLayoutChg chg="del">
          <pc:chgData name="Holly Hendershot" userId="d688778821336bb9" providerId="LiveId" clId="{4C690828-D545-4B4D-97BA-39536DBAD99B}" dt="2023-05-18T15:56:30.752" v="91" actId="2696"/>
          <pc:sldLayoutMkLst>
            <pc:docMk/>
            <pc:sldMasterMk cId="1838671952" sldId="2147483664"/>
            <pc:sldLayoutMk cId="510729461" sldId="214748367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8460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05947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79942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48556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97702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37281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68917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72683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77744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26864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 txBox="1"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Google Shape;77;p41"/>
          <p:cNvCxnSpPr/>
          <p:nvPr/>
        </p:nvCxnSpPr>
        <p:spPr>
          <a:xfrm>
            <a:off x="304800" y="812800"/>
            <a:ext cx="853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8" name="Google Shape;78;p41"/>
          <p:cNvSpPr txBox="1">
            <a:spLocks noGrp="1"/>
          </p:cNvSpPr>
          <p:nvPr>
            <p:ph type="title"/>
          </p:nvPr>
        </p:nvSpPr>
        <p:spPr>
          <a:xfrm>
            <a:off x="228600" y="366188"/>
            <a:ext cx="8382000" cy="34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1"/>
          <p:cNvSpPr txBox="1">
            <a:spLocks noGrp="1"/>
          </p:cNvSpPr>
          <p:nvPr>
            <p:ph type="body" idx="1"/>
          </p:nvPr>
        </p:nvSpPr>
        <p:spPr>
          <a:xfrm>
            <a:off x="304800" y="990601"/>
            <a:ext cx="85344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41"/>
          <p:cNvSpPr txBox="1">
            <a:spLocks noGrp="1"/>
          </p:cNvSpPr>
          <p:nvPr>
            <p:ph type="dt" idx="10"/>
          </p:nvPr>
        </p:nvSpPr>
        <p:spPr>
          <a:xfrm>
            <a:off x="457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ftr" idx="11"/>
          </p:nvPr>
        </p:nvSpPr>
        <p:spPr>
          <a:xfrm>
            <a:off x="3124200" y="6045200"/>
            <a:ext cx="2895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sldNum" idx="12"/>
          </p:nvPr>
        </p:nvSpPr>
        <p:spPr>
          <a:xfrm>
            <a:off x="6553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4"/>
          <p:cNvSpPr txBox="1">
            <a:spLocks noGrp="1"/>
          </p:cNvSpPr>
          <p:nvPr>
            <p:ph type="body" idx="1"/>
          </p:nvPr>
        </p:nvSpPr>
        <p:spPr>
          <a:xfrm>
            <a:off x="323528" y="884717"/>
            <a:ext cx="85344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7" name="Google Shape;87;p44"/>
          <p:cNvCxnSpPr/>
          <p:nvPr/>
        </p:nvCxnSpPr>
        <p:spPr>
          <a:xfrm>
            <a:off x="304800" y="736600"/>
            <a:ext cx="853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8" name="Google Shape;88;p44"/>
          <p:cNvSpPr txBox="1">
            <a:spLocks noGrp="1"/>
          </p:cNvSpPr>
          <p:nvPr>
            <p:ph type="dt" idx="10"/>
          </p:nvPr>
        </p:nvSpPr>
        <p:spPr>
          <a:xfrm>
            <a:off x="457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4"/>
          <p:cNvSpPr txBox="1">
            <a:spLocks noGrp="1"/>
          </p:cNvSpPr>
          <p:nvPr>
            <p:ph type="ftr" idx="11"/>
          </p:nvPr>
        </p:nvSpPr>
        <p:spPr>
          <a:xfrm>
            <a:off x="3124200" y="6045200"/>
            <a:ext cx="2895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5"/>
          <p:cNvSpPr txBox="1"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4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858E0-212D-77B6-9AD7-BCFD5064E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4F9A1-7237-0A72-7A37-53D7D44DC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A5E59-5321-49C9-EDD7-1314A89FC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C2A44-3F7C-4942-9688-E2004F71AB4F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433AD-13A1-2A09-A8CE-9BF67E90E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80012-08DF-5FF5-8CD4-6567EEB30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733F-8E76-4851-8004-42EB9EC3C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28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3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722313" y="2906185"/>
            <a:ext cx="7772400" cy="150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600" cy="452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body" idx="2"/>
          </p:nvPr>
        </p:nvSpPr>
        <p:spPr>
          <a:xfrm>
            <a:off x="4648200" y="1600201"/>
            <a:ext cx="4038600" cy="452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5"/>
          <p:cNvSpPr txBox="1">
            <a:spLocks noGrp="1"/>
          </p:cNvSpPr>
          <p:nvPr>
            <p:ph type="title"/>
          </p:nvPr>
        </p:nvSpPr>
        <p:spPr>
          <a:xfrm>
            <a:off x="457201" y="273052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body" idx="1"/>
          </p:nvPr>
        </p:nvSpPr>
        <p:spPr>
          <a:xfrm>
            <a:off x="3575050" y="273051"/>
            <a:ext cx="5111750" cy="5852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3" cy="4690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7"/>
          <p:cNvSpPr txBox="1"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7"/>
          <p:cNvSpPr txBox="1">
            <a:spLocks noGrp="1"/>
          </p:cNvSpPr>
          <p:nvPr>
            <p:ph type="body" idx="1"/>
          </p:nvPr>
        </p:nvSpPr>
        <p:spPr>
          <a:xfrm rot="5400000">
            <a:off x="2309283" y="-251883"/>
            <a:ext cx="452543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8"/>
          <p:cNvSpPr txBox="1">
            <a:spLocks noGrp="1"/>
          </p:cNvSpPr>
          <p:nvPr>
            <p:ph type="title"/>
          </p:nvPr>
        </p:nvSpPr>
        <p:spPr>
          <a:xfrm rot="5400000">
            <a:off x="4732867" y="2171700"/>
            <a:ext cx="5850467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8"/>
          <p:cNvSpPr txBox="1">
            <a:spLocks noGrp="1"/>
          </p:cNvSpPr>
          <p:nvPr>
            <p:ph type="body" idx="1"/>
          </p:nvPr>
        </p:nvSpPr>
        <p:spPr>
          <a:xfrm rot="5400000">
            <a:off x="541867" y="190501"/>
            <a:ext cx="5850467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Google Shape;63;p39"/>
          <p:cNvCxnSpPr/>
          <p:nvPr/>
        </p:nvCxnSpPr>
        <p:spPr>
          <a:xfrm>
            <a:off x="304800" y="812800"/>
            <a:ext cx="853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" name="Google Shape;64;p39"/>
          <p:cNvSpPr txBox="1">
            <a:spLocks noGrp="1"/>
          </p:cNvSpPr>
          <p:nvPr>
            <p:ph type="title"/>
          </p:nvPr>
        </p:nvSpPr>
        <p:spPr>
          <a:xfrm>
            <a:off x="228600" y="366188"/>
            <a:ext cx="8382000" cy="34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9"/>
          <p:cNvSpPr txBox="1">
            <a:spLocks noGrp="1"/>
          </p:cNvSpPr>
          <p:nvPr>
            <p:ph type="body" idx="1"/>
          </p:nvPr>
        </p:nvSpPr>
        <p:spPr>
          <a:xfrm>
            <a:off x="304800" y="990601"/>
            <a:ext cx="85344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9"/>
          <p:cNvSpPr txBox="1">
            <a:spLocks noGrp="1"/>
          </p:cNvSpPr>
          <p:nvPr>
            <p:ph type="dt" idx="10"/>
          </p:nvPr>
        </p:nvSpPr>
        <p:spPr>
          <a:xfrm>
            <a:off x="457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9"/>
          <p:cNvSpPr txBox="1">
            <a:spLocks noGrp="1"/>
          </p:cNvSpPr>
          <p:nvPr>
            <p:ph type="ftr" idx="11"/>
          </p:nvPr>
        </p:nvSpPr>
        <p:spPr>
          <a:xfrm>
            <a:off x="3124200" y="6045200"/>
            <a:ext cx="2895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9"/>
          <p:cNvSpPr txBox="1">
            <a:spLocks noGrp="1"/>
          </p:cNvSpPr>
          <p:nvPr>
            <p:ph type="sldNum" idx="12"/>
          </p:nvPr>
        </p:nvSpPr>
        <p:spPr>
          <a:xfrm>
            <a:off x="6553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Google Shape;70;p40"/>
          <p:cNvCxnSpPr/>
          <p:nvPr/>
        </p:nvCxnSpPr>
        <p:spPr>
          <a:xfrm>
            <a:off x="304800" y="812800"/>
            <a:ext cx="853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1" name="Google Shape;71;p40"/>
          <p:cNvSpPr txBox="1">
            <a:spLocks noGrp="1"/>
          </p:cNvSpPr>
          <p:nvPr>
            <p:ph type="body" idx="1"/>
          </p:nvPr>
        </p:nvSpPr>
        <p:spPr>
          <a:xfrm>
            <a:off x="304800" y="990601"/>
            <a:ext cx="85344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40"/>
          <p:cNvSpPr txBox="1">
            <a:spLocks noGrp="1"/>
          </p:cNvSpPr>
          <p:nvPr>
            <p:ph type="title"/>
          </p:nvPr>
        </p:nvSpPr>
        <p:spPr>
          <a:xfrm>
            <a:off x="228600" y="366188"/>
            <a:ext cx="8382000" cy="34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0"/>
          <p:cNvSpPr txBox="1">
            <a:spLocks noGrp="1"/>
          </p:cNvSpPr>
          <p:nvPr>
            <p:ph type="dt" idx="10"/>
          </p:nvPr>
        </p:nvSpPr>
        <p:spPr>
          <a:xfrm>
            <a:off x="457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0"/>
          <p:cNvSpPr txBox="1">
            <a:spLocks noGrp="1"/>
          </p:cNvSpPr>
          <p:nvPr>
            <p:ph type="ftr" idx="11"/>
          </p:nvPr>
        </p:nvSpPr>
        <p:spPr>
          <a:xfrm>
            <a:off x="3124200" y="6045200"/>
            <a:ext cx="2895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0"/>
          <p:cNvSpPr txBox="1">
            <a:spLocks noGrp="1"/>
          </p:cNvSpPr>
          <p:nvPr>
            <p:ph type="sldNum" idx="12"/>
          </p:nvPr>
        </p:nvSpPr>
        <p:spPr>
          <a:xfrm>
            <a:off x="6553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/>
          <p:nvPr/>
        </p:nvSpPr>
        <p:spPr>
          <a:xfrm>
            <a:off x="2762837" y="1244701"/>
            <a:ext cx="2114550" cy="2819400"/>
          </a:xfrm>
          <a:prstGeom prst="ellipse">
            <a:avLst/>
          </a:prstGeom>
          <a:gradFill>
            <a:gsLst>
              <a:gs pos="0">
                <a:srgbClr val="F19279">
                  <a:alpha val="5098"/>
                </a:srgbClr>
              </a:gs>
              <a:gs pos="36000">
                <a:srgbClr val="F19279">
                  <a:alpha val="4313"/>
                </a:srgbClr>
              </a:gs>
              <a:gs pos="69000">
                <a:srgbClr val="F19279">
                  <a:alpha val="0"/>
                </a:srgbClr>
              </a:gs>
              <a:gs pos="100000">
                <a:srgbClr val="F1927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"/>
          <p:cNvPicPr preferRelativeResize="0"/>
          <p:nvPr/>
        </p:nvPicPr>
        <p:blipFill rotWithShape="1">
          <a:blip r:embed="rId3">
            <a:alphaModFix/>
          </a:blip>
          <a:srcRect t="28713"/>
          <a:stretch/>
        </p:blipFill>
        <p:spPr>
          <a:xfrm>
            <a:off x="6000147" y="0"/>
            <a:ext cx="1202541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"/>
          <p:cNvSpPr txBox="1"/>
          <p:nvPr/>
        </p:nvSpPr>
        <p:spPr>
          <a:xfrm>
            <a:off x="1002149" y="1021615"/>
            <a:ext cx="7139700" cy="1013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-US" sz="3600" i="0" u="none" strike="noStrike" cap="none" spc="600" dirty="0">
                <a:solidFill>
                  <a:srgbClr val="3F3F3F"/>
                </a:solidFill>
                <a:latin typeface="Book Antiqua" panose="02040602050305030304" pitchFamily="18" charset="0"/>
                <a:sym typeface="Arial"/>
              </a:rPr>
              <a:t>FLINT HILLS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-US" sz="3600" i="0" u="none" strike="noStrike" cap="none" spc="600" dirty="0">
                <a:solidFill>
                  <a:srgbClr val="3F3F3F"/>
                </a:solidFill>
                <a:latin typeface="Book Antiqua" panose="02040602050305030304" pitchFamily="18" charset="0"/>
                <a:sym typeface="Arial"/>
              </a:rPr>
              <a:t>REGIONAL COUNCIL</a:t>
            </a:r>
            <a:endParaRPr sz="2800" i="0" u="none" strike="noStrike" cap="none" spc="600" dirty="0">
              <a:solidFill>
                <a:schemeClr val="dk1"/>
              </a:solidFill>
              <a:latin typeface="Book Antiqua" panose="02040602050305030304" pitchFamily="18" charset="0"/>
              <a:sym typeface="Arial"/>
            </a:endParaRPr>
          </a:p>
        </p:txBody>
      </p:sp>
      <p:sp>
        <p:nvSpPr>
          <p:cNvPr id="105" name="Google Shape;105;p1"/>
          <p:cNvSpPr/>
          <p:nvPr/>
        </p:nvSpPr>
        <p:spPr>
          <a:xfrm>
            <a:off x="0" y="2446025"/>
            <a:ext cx="9144000" cy="155657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"/>
          <p:cNvSpPr txBox="1"/>
          <p:nvPr/>
        </p:nvSpPr>
        <p:spPr>
          <a:xfrm>
            <a:off x="1286275" y="4201002"/>
            <a:ext cx="6745200" cy="2130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3F3F3F"/>
                </a:solidFill>
                <a:latin typeface="Book Antiqua" panose="02040602050305030304" pitchFamily="18" charset="0"/>
                <a:sym typeface="Arial"/>
              </a:rPr>
              <a:t>BOARD MEETING</a:t>
            </a:r>
            <a:endParaRPr lang="en-US" sz="2400" b="0" i="1" u="none" strike="noStrike" cap="none" dirty="0">
              <a:solidFill>
                <a:srgbClr val="3F3F3F"/>
              </a:solidFill>
              <a:latin typeface="Book Antiqua" panose="02040602050305030304" pitchFamily="18" charset="0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r>
              <a:rPr lang="en-US" sz="2400" i="1" dirty="0">
                <a:solidFill>
                  <a:srgbClr val="3F3F3F"/>
                </a:solidFill>
                <a:latin typeface="Book Antiqua" panose="02040602050305030304" pitchFamily="18" charset="0"/>
              </a:rPr>
              <a:t>Wabaunsee Co Fire District #5 Station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r>
              <a:rPr lang="en-US" sz="2400" i="1" dirty="0">
                <a:solidFill>
                  <a:srgbClr val="3F3F3F"/>
                </a:solidFill>
                <a:latin typeface="Book Antiqua" panose="02040602050305030304" pitchFamily="18" charset="0"/>
              </a:rPr>
              <a:t>Eskridge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r>
              <a:rPr lang="en-US" sz="1800" i="1" dirty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  <a:t>May</a:t>
            </a:r>
            <a:r>
              <a:rPr lang="en-US" sz="1800" b="0" i="1" u="none" strike="noStrike" cap="none" dirty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  <a:sym typeface="Arial"/>
              </a:rPr>
              <a:t> 19, 2023</a:t>
            </a:r>
            <a:endParaRPr lang="en-US" sz="1800" b="0" u="none" strike="noStrike" cap="none" dirty="0">
              <a:solidFill>
                <a:schemeClr val="bg1">
                  <a:lumMod val="50000"/>
                </a:schemeClr>
              </a:solidFill>
              <a:latin typeface="Book Antiqua" panose="02040602050305030304" pitchFamily="18" charset="0"/>
              <a:sym typeface="Arial"/>
            </a:endParaRPr>
          </a:p>
        </p:txBody>
      </p:sp>
      <p:pic>
        <p:nvPicPr>
          <p:cNvPr id="107" name="Google Shape;107;p1" descr="A plant in a grassy field&#10;&#10;Description automatically generated"/>
          <p:cNvPicPr preferRelativeResize="0"/>
          <p:nvPr/>
        </p:nvPicPr>
        <p:blipFill rotWithShape="1">
          <a:blip r:embed="rId4">
            <a:alphaModFix amt="85000"/>
          </a:blip>
          <a:srcRect l="37777"/>
          <a:stretch/>
        </p:blipFill>
        <p:spPr>
          <a:xfrm>
            <a:off x="6712118" y="2632154"/>
            <a:ext cx="979881" cy="104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" descr="A sunset over a grass field&#10;&#10;Description automatically generated"/>
          <p:cNvPicPr preferRelativeResize="0"/>
          <p:nvPr/>
        </p:nvPicPr>
        <p:blipFill rotWithShape="1">
          <a:blip r:embed="rId5">
            <a:alphaModFix amt="85000"/>
          </a:blip>
          <a:srcRect r="49005"/>
          <a:stretch/>
        </p:blipFill>
        <p:spPr>
          <a:xfrm>
            <a:off x="217537" y="2678230"/>
            <a:ext cx="992542" cy="104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40416" y="2817639"/>
            <a:ext cx="1463167" cy="768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"/>
          <p:cNvPicPr preferRelativeResize="0"/>
          <p:nvPr/>
        </p:nvPicPr>
        <p:blipFill rotWithShape="1">
          <a:blip r:embed="rId7">
            <a:alphaModFix/>
          </a:blip>
          <a:srcRect l="44523" r="19790"/>
          <a:stretch/>
        </p:blipFill>
        <p:spPr>
          <a:xfrm>
            <a:off x="5323528" y="2648687"/>
            <a:ext cx="1191516" cy="1027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"/>
          <p:cNvPicPr preferRelativeResize="0"/>
          <p:nvPr/>
        </p:nvPicPr>
        <p:blipFill rotWithShape="1">
          <a:blip r:embed="rId8">
            <a:alphaModFix/>
          </a:blip>
          <a:srcRect l="2205" t="4683" r="-2204" b="32178"/>
          <a:stretch/>
        </p:blipFill>
        <p:spPr>
          <a:xfrm>
            <a:off x="1372902" y="2678230"/>
            <a:ext cx="1191792" cy="104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"/>
          <p:cNvPicPr preferRelativeResize="0"/>
          <p:nvPr/>
        </p:nvPicPr>
        <p:blipFill rotWithShape="1">
          <a:blip r:embed="rId9">
            <a:alphaModFix/>
          </a:blip>
          <a:srcRect l="19760" t="-1" r="12055" b="3100"/>
          <a:stretch/>
        </p:blipFill>
        <p:spPr>
          <a:xfrm>
            <a:off x="2738345" y="2678230"/>
            <a:ext cx="1085383" cy="1027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07;p1">
            <a:extLst>
              <a:ext uri="{FF2B5EF4-FFF2-40B4-BE49-F238E27FC236}">
                <a16:creationId xmlns:a16="http://schemas.microsoft.com/office/drawing/2014/main" id="{0A091143-38DB-9E7F-F7D0-F61AD63A7249}"/>
              </a:ext>
            </a:extLst>
          </p:cNvPr>
          <p:cNvPicPr preferRelativeResize="0"/>
          <p:nvPr/>
        </p:nvPicPr>
        <p:blipFill>
          <a:blip r:embed="rId10"/>
          <a:srcRect l="18710" r="18710"/>
          <a:stretch/>
        </p:blipFill>
        <p:spPr>
          <a:xfrm>
            <a:off x="7928059" y="2632154"/>
            <a:ext cx="979881" cy="1043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6;p6">
            <a:extLst>
              <a:ext uri="{FF2B5EF4-FFF2-40B4-BE49-F238E27FC236}">
                <a16:creationId xmlns:a16="http://schemas.microsoft.com/office/drawing/2014/main" id="{3D1E66AD-36BB-4012-C808-6E69306E9212}"/>
              </a:ext>
            </a:extLst>
          </p:cNvPr>
          <p:cNvSpPr/>
          <p:nvPr/>
        </p:nvSpPr>
        <p:spPr>
          <a:xfrm>
            <a:off x="907420" y="1704464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C38664-B405-872B-8995-DD04B8BCA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072" y="561464"/>
            <a:ext cx="6089856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Book Antiqua" panose="02040602050305030304" pitchFamily="18" charset="0"/>
              </a:rPr>
              <a:t>EDA Disaster Supplemental</a:t>
            </a:r>
            <a:br>
              <a:rPr lang="en-US" dirty="0"/>
            </a:br>
            <a:r>
              <a:rPr lang="en-US" sz="2000" dirty="0">
                <a:latin typeface="Book Antiqua" panose="02040602050305030304" pitchFamily="18" charset="0"/>
              </a:rPr>
              <a:t>Addressing economic challenges in areas with a declaration of a major disaster</a:t>
            </a:r>
            <a:endParaRPr lang="en-US" sz="1800" dirty="0">
              <a:latin typeface="Book Antiqua" panose="02040602050305030304" pitchFamily="18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4BC671-9E31-7C02-02E3-F1ED22056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697" y="1956620"/>
            <a:ext cx="7049729" cy="4424653"/>
          </a:xfr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$57 Million across the EDA Denver Region – ten states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53 eligible counties in Kansas</a:t>
            </a:r>
          </a:p>
          <a:p>
            <a:pPr marL="800100" lvl="1" indent="-342900">
              <a:spcBef>
                <a:spcPts val="0"/>
              </a:spcBef>
              <a:buClr>
                <a:srgbClr val="0000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Kansas is most impacted in the Denver Region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Geary, Morris, Riley, Wabaunsee counties – windstorms and tornadoes in 2020 and 2021</a:t>
            </a:r>
          </a:p>
          <a:p>
            <a:pPr marL="800100" lvl="1" indent="-342900">
              <a:spcBef>
                <a:spcPts val="0"/>
              </a:spcBef>
              <a:buClr>
                <a:srgbClr val="0000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FHRC counties’ population = 25% of the 53 counties total population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$5 Million maximum ask - $1-2 Million the sweet spot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20% Match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1664E6-6189-E577-FC2E-91983CA62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89544">
            <a:off x="5253860" y="5617035"/>
            <a:ext cx="6858594" cy="13961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008FE2-5231-F112-0ECF-BDF9FD4D7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89544">
            <a:off x="-3147803" y="-136588"/>
            <a:ext cx="6858594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09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6;p6">
            <a:extLst>
              <a:ext uri="{FF2B5EF4-FFF2-40B4-BE49-F238E27FC236}">
                <a16:creationId xmlns:a16="http://schemas.microsoft.com/office/drawing/2014/main" id="{3D1E66AD-36BB-4012-C808-6E69306E9212}"/>
              </a:ext>
            </a:extLst>
          </p:cNvPr>
          <p:cNvSpPr/>
          <p:nvPr/>
        </p:nvSpPr>
        <p:spPr>
          <a:xfrm>
            <a:off x="907420" y="1169842"/>
            <a:ext cx="7329160" cy="488325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C38664-B405-872B-8995-DD04B8BCA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072" y="453111"/>
            <a:ext cx="6089856" cy="71673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Book Antiqua" panose="02040602050305030304" pitchFamily="18" charset="0"/>
              </a:rPr>
              <a:t>Next Steps</a:t>
            </a:r>
            <a:endParaRPr lang="en-US" sz="1600" dirty="0">
              <a:latin typeface="Book Antiqua" panose="02040602050305030304" pitchFamily="18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4BC671-9E31-7C02-02E3-F1ED22056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927" y="1340219"/>
            <a:ext cx="7049729" cy="4686641"/>
          </a:xfrm>
        </p:spPr>
        <p:txBody>
          <a:bodyPr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All FHRC members have been contacted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Development meetings are being scheduled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Early-June create one-page summaries</a:t>
            </a:r>
          </a:p>
          <a:p>
            <a:pPr marL="800100" lvl="1" indent="-342900"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19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EDA will vet summaries to identity stronger projects</a:t>
            </a:r>
          </a:p>
          <a:p>
            <a:pPr marL="800100" lvl="1" indent="-342900"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SzTx/>
              <a:buFont typeface="Wingdings" panose="05000000000000000000" pitchFamily="2" charset="2"/>
              <a:buChar char="Ø"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Mid-to-Late June EDA will have workshop, most likely in Manhattan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Goal is majority of proposals submitted end of July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None/>
              <a:tabLst/>
              <a:defRPr/>
            </a:pPr>
            <a:r>
              <a:rPr kumimoji="0" lang="en-US" sz="220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FHRC staff role:</a:t>
            </a:r>
            <a:r>
              <a:rPr kumimoji="0" lang="en-US" sz="2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 </a:t>
            </a:r>
            <a:r>
              <a:rPr kumimoji="0" 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convene, consult, conduit between EDA, write and revise proposals as capacity and staff time allows.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1664E6-6189-E577-FC2E-91983CA62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89544">
            <a:off x="5253860" y="5617035"/>
            <a:ext cx="6858594" cy="13961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008FE2-5231-F112-0ECF-BDF9FD4D7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89544">
            <a:off x="-3147803" y="-136588"/>
            <a:ext cx="6858594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17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008FE2-5231-F112-0ECF-BDF9FD4D7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89544">
            <a:off x="-3147803" y="-136588"/>
            <a:ext cx="6858594" cy="1396105"/>
          </a:xfrm>
          <a:prstGeom prst="rect">
            <a:avLst/>
          </a:prstGeom>
        </p:spPr>
      </p:pic>
      <p:sp>
        <p:nvSpPr>
          <p:cNvPr id="3" name="Google Shape;176;p6">
            <a:extLst>
              <a:ext uri="{FF2B5EF4-FFF2-40B4-BE49-F238E27FC236}">
                <a16:creationId xmlns:a16="http://schemas.microsoft.com/office/drawing/2014/main" id="{3D1E66AD-36BB-4012-C808-6E69306E9212}"/>
              </a:ext>
            </a:extLst>
          </p:cNvPr>
          <p:cNvSpPr/>
          <p:nvPr/>
        </p:nvSpPr>
        <p:spPr>
          <a:xfrm>
            <a:off x="907420" y="1418874"/>
            <a:ext cx="7329160" cy="497486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C38664-B405-872B-8995-DD04B8BCA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62" y="542913"/>
            <a:ext cx="6693344" cy="716730"/>
          </a:xfrm>
        </p:spPr>
        <p:txBody>
          <a:bodyPr>
            <a:noAutofit/>
          </a:bodyPr>
          <a:lstStyle/>
          <a:p>
            <a:r>
              <a:rPr lang="en-US" sz="2600" b="1" dirty="0">
                <a:latin typeface="Book Antiqua" panose="02040602050305030304" pitchFamily="18" charset="0"/>
              </a:rPr>
              <a:t>EDA Planning and Technical Assistance</a:t>
            </a:r>
            <a:br>
              <a:rPr lang="en-US" sz="2600" b="1" dirty="0">
                <a:latin typeface="Book Antiqua" panose="02040602050305030304" pitchFamily="18" charset="0"/>
              </a:rPr>
            </a:br>
            <a:r>
              <a:rPr lang="en-US" sz="2600" b="1" dirty="0">
                <a:latin typeface="Book Antiqua" panose="02040602050305030304" pitchFamily="18" charset="0"/>
              </a:rPr>
              <a:t>EDA Economic Adjustment Assistance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4BC671-9E31-7C02-02E3-F1ED22056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502" y="1602206"/>
            <a:ext cx="7049729" cy="4712881"/>
          </a:xfr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Annually EDA returns money to Federal Government from Planning and Technical Assistance pool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cs typeface="Arial"/>
              <a:sym typeface="Arial"/>
            </a:endParaRPr>
          </a:p>
          <a:p>
            <a:pPr marL="800100" lvl="1" indent="-342900">
              <a:spcBef>
                <a:spcPts val="0"/>
              </a:spcBef>
              <a:buClr>
                <a:srgbClr val="0000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Planning and local technical assistance investments to support economic development, foster job creation, and attract private capital</a:t>
            </a:r>
          </a:p>
          <a:p>
            <a:pPr marL="800100" lvl="1" indent="-342900">
              <a:spcBef>
                <a:spcPts val="0"/>
              </a:spcBef>
              <a:buClr>
                <a:srgbClr val="0000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FHRC will seek to identify projects that fit this opportunity (e.g., feasibility for creating a small business revolving loan fund)</a:t>
            </a:r>
          </a:p>
          <a:p>
            <a:pPr marL="800100" lvl="1" indent="-342900">
              <a:spcBef>
                <a:spcPts val="0"/>
              </a:spcBef>
              <a:buClr>
                <a:srgbClr val="000000"/>
              </a:buClr>
              <a:buSzTx/>
              <a:buFont typeface="Wingdings" panose="05000000000000000000" pitchFamily="2" charset="2"/>
              <a:buChar char="Ø"/>
              <a:defRPr/>
            </a:pP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Economic Adjustment – Closes July 1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cs typeface="Arial"/>
              <a:sym typeface="Arial"/>
            </a:endParaRPr>
          </a:p>
          <a:p>
            <a:pPr marL="800100" lvl="1" indent="-342900">
              <a:spcBef>
                <a:spcPts val="0"/>
              </a:spcBef>
              <a:buClr>
                <a:srgbClr val="0000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Assists communities and regions in non-construction projects implementing and devising economic development ideas</a:t>
            </a:r>
          </a:p>
          <a:p>
            <a:pPr marL="800100" lvl="1" indent="-342900">
              <a:spcBef>
                <a:spcPts val="0"/>
              </a:spcBef>
              <a:buClr>
                <a:srgbClr val="0000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FHRC needs to be prepared for this in 2024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1664E6-6189-E577-FC2E-91983CA62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89544">
            <a:off x="5253860" y="5617035"/>
            <a:ext cx="6858594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04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008FE2-5231-F112-0ECF-BDF9FD4D7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89544">
            <a:off x="-3147803" y="-136588"/>
            <a:ext cx="6858594" cy="1396105"/>
          </a:xfrm>
          <a:prstGeom prst="rect">
            <a:avLst/>
          </a:prstGeom>
        </p:spPr>
      </p:pic>
      <p:sp>
        <p:nvSpPr>
          <p:cNvPr id="3" name="Google Shape;176;p6">
            <a:extLst>
              <a:ext uri="{FF2B5EF4-FFF2-40B4-BE49-F238E27FC236}">
                <a16:creationId xmlns:a16="http://schemas.microsoft.com/office/drawing/2014/main" id="{3D1E66AD-36BB-4012-C808-6E69306E9212}"/>
              </a:ext>
            </a:extLst>
          </p:cNvPr>
          <p:cNvSpPr/>
          <p:nvPr/>
        </p:nvSpPr>
        <p:spPr>
          <a:xfrm>
            <a:off x="907420" y="1484671"/>
            <a:ext cx="7329160" cy="483041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C38664-B405-872B-8995-DD04B8BCA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62" y="542913"/>
            <a:ext cx="6693344" cy="716730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KS Dept of Commerce – </a:t>
            </a:r>
            <a:br>
              <a:rPr lang="en-US" sz="2800" b="1" dirty="0">
                <a:latin typeface="Book Antiqua" panose="02040602050305030304" pitchFamily="18" charset="0"/>
              </a:rPr>
            </a:br>
            <a:r>
              <a:rPr lang="en-US" sz="2800" b="1" dirty="0">
                <a:latin typeface="Book Antiqua" panose="02040602050305030304" pitchFamily="18" charset="0"/>
              </a:rPr>
              <a:t>Request for Proposal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4BC671-9E31-7C02-02E3-F1ED22056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662" y="1730022"/>
            <a:ext cx="7049729" cy="4712881"/>
          </a:xfr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Release is expected mid-to-late June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$500,000 to $1,000,000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Funding for Regional Development Organizations</a:t>
            </a:r>
          </a:p>
          <a:p>
            <a:pPr marL="800100" lvl="1" indent="-342900">
              <a:spcBef>
                <a:spcPts val="0"/>
              </a:spcBef>
              <a:buClr>
                <a:srgbClr val="0000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RDOs will be invited to compete for funds – best ideas win</a:t>
            </a:r>
          </a:p>
          <a:p>
            <a:pPr marL="800100" lvl="1" indent="-342900">
              <a:spcBef>
                <a:spcPts val="0"/>
              </a:spcBef>
              <a:buClr>
                <a:srgbClr val="000000"/>
              </a:buClr>
              <a:buSzTx/>
              <a:buFont typeface="Wingdings" panose="05000000000000000000" pitchFamily="2" charset="2"/>
              <a:buChar char="Ø"/>
              <a:defRPr/>
            </a:pP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Lt. Gov. seeks projects that actually “do” something</a:t>
            </a:r>
          </a:p>
          <a:p>
            <a:pPr marL="800100" lvl="1" indent="-342900">
              <a:spcBef>
                <a:spcPts val="0"/>
              </a:spcBef>
              <a:buClr>
                <a:srgbClr val="0000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000000"/>
                </a:solidFill>
                <a:latin typeface="Book Antiqua" panose="02040602050305030304" pitchFamily="18" charset="0"/>
                <a:cs typeface="Arial"/>
                <a:sym typeface="Arial"/>
              </a:rPr>
              <a:t>N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o planning or research is to be funded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/>
                <a:sym typeface="Arial"/>
              </a:rPr>
              <a:t>RFP is still taking shape so some uncertainties remain, but FHRC will go aggressively for these funds. Disaster funding preparation will help identify projects for this RFP.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1664E6-6189-E577-FC2E-91983CA62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89544">
            <a:off x="5253860" y="5617035"/>
            <a:ext cx="6858594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97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dirty="0">
                <a:solidFill>
                  <a:srgbClr val="EBEBEB"/>
                </a:solidFill>
              </a:rPr>
              <a:t>4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NEW BUSINESS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-2393" y="2150229"/>
            <a:ext cx="7682093" cy="408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861610" y="2310130"/>
            <a:ext cx="67387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ook Antiqua" panose="02040602050305030304" pitchFamily="18" charset="0"/>
              </a:rPr>
              <a:t>d. Board Retreat in August</a:t>
            </a:r>
          </a:p>
          <a:p>
            <a:endParaRPr lang="en-US" sz="2000" b="1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Survey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Board Discussion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EDAF22-FFF9-6F83-454F-542E636DC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833" y="2206240"/>
            <a:ext cx="1463167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37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6;p6">
            <a:extLst>
              <a:ext uri="{FF2B5EF4-FFF2-40B4-BE49-F238E27FC236}">
                <a16:creationId xmlns:a16="http://schemas.microsoft.com/office/drawing/2014/main" id="{3D1E66AD-36BB-4012-C808-6E69306E9212}"/>
              </a:ext>
            </a:extLst>
          </p:cNvPr>
          <p:cNvSpPr/>
          <p:nvPr/>
        </p:nvSpPr>
        <p:spPr>
          <a:xfrm>
            <a:off x="278850" y="1484671"/>
            <a:ext cx="8586300" cy="483041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C38664-B405-872B-8995-DD04B8BCA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62" y="542913"/>
            <a:ext cx="6693344" cy="716730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FHRC Member “Retreat Survey”</a:t>
            </a:r>
            <a:br>
              <a:rPr lang="en-US" sz="2800" b="1" dirty="0">
                <a:latin typeface="Book Antiqua" panose="02040602050305030304" pitchFamily="18" charset="0"/>
              </a:rPr>
            </a:br>
            <a:r>
              <a:rPr lang="en-US" sz="2800" b="1" dirty="0">
                <a:latin typeface="Book Antiqua" panose="02040602050305030304" pitchFamily="18" charset="0"/>
              </a:rPr>
              <a:t>– 10 Responses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DF6EEF60-C41B-4898-9B9D-76AA604EA624}"/>
              </a:ext>
            </a:extLst>
          </p:cNvPr>
          <p:cNvSpPr txBox="1">
            <a:spLocks/>
          </p:cNvSpPr>
          <p:nvPr/>
        </p:nvSpPr>
        <p:spPr>
          <a:xfrm>
            <a:off x="4899101" y="1914871"/>
            <a:ext cx="3887391" cy="4052003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latin typeface="Book Antiqua" panose="02040602050305030304" pitchFamily="18" charset="0"/>
              </a:rPr>
              <a:t>Facilitated Meeting</a:t>
            </a:r>
          </a:p>
          <a:p>
            <a:pPr marL="28575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Book Antiqua" panose="02040602050305030304" pitchFamily="18" charset="0"/>
              </a:rPr>
              <a:t>4 - FHRC Staff Person</a:t>
            </a:r>
          </a:p>
          <a:p>
            <a:pPr marL="28575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Book Antiqua" panose="02040602050305030304" pitchFamily="18" charset="0"/>
              </a:rPr>
              <a:t>4 - Volunteer Facilitator</a:t>
            </a:r>
          </a:p>
          <a:p>
            <a:pPr lvl="1"/>
            <a:endParaRPr lang="en-US" dirty="0">
              <a:latin typeface="Book Antiqua" panose="02040602050305030304" pitchFamily="18" charset="0"/>
            </a:endParaRPr>
          </a:p>
          <a:p>
            <a:r>
              <a:rPr lang="en-US" sz="2000" b="1" dirty="0">
                <a:latin typeface="Book Antiqua" panose="02040602050305030304" pitchFamily="18" charset="0"/>
              </a:rPr>
              <a:t>Suggested (one request each)</a:t>
            </a:r>
          </a:p>
          <a:p>
            <a:pPr marL="28575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Book Antiqua" panose="02040602050305030304" pitchFamily="18" charset="0"/>
              </a:rPr>
              <a:t>Matt Bea and/or Jerry Lonergan</a:t>
            </a:r>
          </a:p>
          <a:p>
            <a:pPr marL="28575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Book Antiqua" panose="02040602050305030304" pitchFamily="18" charset="0"/>
              </a:rPr>
              <a:t>Person with no direct FHRC connection </a:t>
            </a:r>
          </a:p>
          <a:p>
            <a:pPr lvl="1"/>
            <a:endParaRPr lang="en-US" dirty="0">
              <a:latin typeface="Book Antiqua" panose="02040602050305030304" pitchFamily="18" charset="0"/>
            </a:endParaRPr>
          </a:p>
          <a:p>
            <a:r>
              <a:rPr lang="en-US" sz="2000" b="1" dirty="0">
                <a:latin typeface="Book Antiqua" panose="02040602050305030304" pitchFamily="18" charset="0"/>
              </a:rPr>
              <a:t>Topics – weighted avg. </a:t>
            </a:r>
          </a:p>
          <a:p>
            <a:pPr marL="28575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Book Antiqua" panose="02040602050305030304" pitchFamily="18" charset="0"/>
              </a:rPr>
              <a:t>10 - Prioritize Plan implementation </a:t>
            </a:r>
          </a:p>
          <a:p>
            <a:pPr marL="28575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Book Antiqua" panose="02040602050305030304" pitchFamily="18" charset="0"/>
              </a:rPr>
              <a:t>5 - Members’ Goals</a:t>
            </a:r>
          </a:p>
          <a:p>
            <a:pPr marL="28575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Book Antiqua" panose="02040602050305030304" pitchFamily="18" charset="0"/>
              </a:rPr>
              <a:t>3 - Expand Board Membership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DD827A52-135E-B1FA-662F-5FBD29113F3B}"/>
              </a:ext>
            </a:extLst>
          </p:cNvPr>
          <p:cNvSpPr txBox="1">
            <a:spLocks/>
          </p:cNvSpPr>
          <p:nvPr/>
        </p:nvSpPr>
        <p:spPr>
          <a:xfrm>
            <a:off x="548980" y="1914871"/>
            <a:ext cx="3868340" cy="4052003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latin typeface="Book Antiqua" panose="02040602050305030304" pitchFamily="18" charset="0"/>
              </a:rPr>
              <a:t>Attend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Book Antiqua" panose="02040602050305030304" pitchFamily="18" charset="0"/>
              </a:rPr>
              <a:t>4 - members, alternates only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Book Antiqua" panose="02040602050305030304" pitchFamily="18" charset="0"/>
              </a:rPr>
              <a:t>3 - include invited guests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Book Antiqua" panose="02040602050305030304" pitchFamily="18" charset="0"/>
            </a:endParaRPr>
          </a:p>
          <a:p>
            <a:r>
              <a:rPr lang="en-US" sz="2000" b="1" dirty="0">
                <a:latin typeface="Book Antiqua" panose="02040602050305030304" pitchFamily="18" charset="0"/>
              </a:rPr>
              <a:t>Meeting Purpose</a:t>
            </a:r>
          </a:p>
          <a:p>
            <a:pPr marL="28575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Book Antiqua" panose="02040602050305030304" pitchFamily="18" charset="0"/>
              </a:rPr>
              <a:t>6 – retreat, no regular meeting</a:t>
            </a:r>
          </a:p>
          <a:p>
            <a:pPr marL="28575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Book Antiqua" panose="02040602050305030304" pitchFamily="18" charset="0"/>
              </a:rPr>
              <a:t>4 - retreat with shorter meeting</a:t>
            </a:r>
          </a:p>
          <a:p>
            <a:pPr lvl="1"/>
            <a:endParaRPr lang="en-US" sz="1600" dirty="0">
              <a:latin typeface="Book Antiqua" panose="02040602050305030304" pitchFamily="18" charset="0"/>
            </a:endParaRPr>
          </a:p>
          <a:p>
            <a:r>
              <a:rPr lang="en-US" sz="2000" b="1" dirty="0">
                <a:latin typeface="Book Antiqua" panose="02040602050305030304" pitchFamily="18" charset="0"/>
              </a:rPr>
              <a:t>Central Location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Book Antiqua" panose="02040602050305030304" pitchFamily="18" charset="0"/>
              </a:rPr>
              <a:t>Manhattan mentioned most</a:t>
            </a:r>
          </a:p>
          <a:p>
            <a:endParaRPr lang="en-US" sz="1600" dirty="0">
              <a:latin typeface="Book Antiqua" panose="02040602050305030304" pitchFamily="18" charset="0"/>
            </a:endParaRPr>
          </a:p>
          <a:p>
            <a:r>
              <a:rPr lang="en-US" sz="2000" b="1" dirty="0">
                <a:latin typeface="Book Antiqua" panose="02040602050305030304" pitchFamily="18" charset="0"/>
              </a:rPr>
              <a:t>Timing of Retreat</a:t>
            </a:r>
          </a:p>
          <a:p>
            <a:pPr marL="28575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Book Antiqua" panose="02040602050305030304" pitchFamily="18" charset="0"/>
              </a:rPr>
              <a:t>5 - Early morning, pastries coffee</a:t>
            </a:r>
          </a:p>
          <a:p>
            <a:pPr marL="28575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Book Antiqua" panose="02040602050305030304" pitchFamily="18" charset="0"/>
              </a:rPr>
              <a:t>4 - Midday with working lunch</a:t>
            </a:r>
            <a:endParaRPr lang="en-US" sz="16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940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OLD BUSINESS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-2393" y="2150229"/>
            <a:ext cx="7682093" cy="408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861610" y="2310130"/>
            <a:ext cx="6738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ook Antiqua" panose="02040602050305030304" pitchFamily="18" charset="0"/>
              </a:rPr>
              <a:t>a. EPA Brownfield Assessment Project Update</a:t>
            </a:r>
          </a:p>
          <a:p>
            <a:r>
              <a:rPr lang="en-US" sz="2000" i="1" dirty="0">
                <a:latin typeface="Book Antiqua" panose="02040602050305030304" pitchFamily="18" charset="0"/>
              </a:rPr>
              <a:t>Janna Williams </a:t>
            </a:r>
          </a:p>
          <a:p>
            <a:endParaRPr lang="en-US" sz="2000" b="1" dirty="0">
              <a:latin typeface="Book Antiqua" panose="02040602050305030304" pitchFamily="18" charset="0"/>
            </a:endParaRPr>
          </a:p>
          <a:p>
            <a:endParaRPr lang="en-US" sz="2000" dirty="0">
              <a:latin typeface="Book Antiqua" panose="02040602050305030304" pitchFamily="18" charset="0"/>
            </a:endParaRPr>
          </a:p>
        </p:txBody>
      </p:sp>
      <p:pic>
        <p:nvPicPr>
          <p:cNvPr id="5" name="Picture 4" descr="Flowers in bloom in summer meadow">
            <a:extLst>
              <a:ext uri="{FF2B5EF4-FFF2-40B4-BE49-F238E27FC236}">
                <a16:creationId xmlns:a16="http://schemas.microsoft.com/office/drawing/2014/main" id="{372044AC-BB7B-EA1B-D24D-533DE47030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29" r="23958"/>
          <a:stretch/>
        </p:blipFill>
        <p:spPr>
          <a:xfrm>
            <a:off x="7679700" y="2191695"/>
            <a:ext cx="1464300" cy="361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37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7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7"/>
          <p:cNvSpPr/>
          <p:nvPr/>
        </p:nvSpPr>
        <p:spPr>
          <a:xfrm>
            <a:off x="277196" y="1138969"/>
            <a:ext cx="7031726" cy="342909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600" b="1" u="sng" dirty="0">
                <a:solidFill>
                  <a:schemeClr val="dk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EPA Brownfield $600,000 Assessment Grant- Project Update</a:t>
            </a:r>
            <a:endParaRPr lang="en-US" sz="1600" b="1" dirty="0">
              <a:solidFill>
                <a:schemeClr val="dk1"/>
              </a:solidFill>
              <a:latin typeface="Book Antiqua" panose="02040602050305030304" pitchFamily="18" charset="0"/>
              <a:ea typeface="Courier New"/>
              <a:cs typeface="Courier New"/>
              <a:sym typeface="Courier New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277196" y="2875726"/>
            <a:ext cx="7742092" cy="2985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1600" b="1" u="sng" dirty="0">
                <a:solidFill>
                  <a:schemeClr val="dk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Ogden</a:t>
            </a:r>
            <a:r>
              <a:rPr lang="en-US" sz="1600" b="1" dirty="0">
                <a:solidFill>
                  <a:schemeClr val="dk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 – Area Planning $39,000/50,000 (August completion)</a:t>
            </a: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5 Phase I ESA sites </a:t>
            </a: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Downtown Planning continues. 2 new businesses joined.</a:t>
            </a:r>
          </a:p>
          <a:p>
            <a:pPr lvl="1">
              <a:buClr>
                <a:schemeClr val="dk1"/>
              </a:buClr>
              <a:buSzPts val="1100"/>
            </a:pPr>
            <a:r>
              <a:rPr lang="en-US" sz="1600" b="1" u="sng" dirty="0">
                <a:solidFill>
                  <a:schemeClr val="dk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Junction City</a:t>
            </a:r>
            <a:r>
              <a:rPr lang="en-US" sz="1600" b="1" dirty="0">
                <a:solidFill>
                  <a:schemeClr val="dk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 – Area Planning $56,000/70,000 (August completion)</a:t>
            </a:r>
          </a:p>
          <a:p>
            <a:pPr marL="285750" lvl="1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6+ Phase I ESA sites</a:t>
            </a:r>
          </a:p>
          <a:p>
            <a:pPr marL="285750" lvl="1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Downtown Planning continues	 </a:t>
            </a:r>
          </a:p>
          <a:p>
            <a:pPr lvl="1">
              <a:buClr>
                <a:schemeClr val="dk1"/>
              </a:buClr>
              <a:buSzPts val="1100"/>
            </a:pPr>
            <a:r>
              <a:rPr lang="en-US" sz="1600" b="1" u="sng" dirty="0">
                <a:solidFill>
                  <a:schemeClr val="dk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Eskridge</a:t>
            </a:r>
            <a:r>
              <a:rPr lang="en-US" sz="1600" b="1" dirty="0">
                <a:solidFill>
                  <a:schemeClr val="dk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 – $28,000</a:t>
            </a:r>
          </a:p>
          <a:p>
            <a:pPr marL="285750" lvl="1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Phase I ESA’s complete for downtown corridor. </a:t>
            </a:r>
          </a:p>
          <a:p>
            <a:pPr marL="285750" lvl="1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Begin review with property owners.</a:t>
            </a:r>
          </a:p>
          <a:p>
            <a:pPr marL="285750" lvl="3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Market Study (ongoing)  Area Planning- KSU TAB</a:t>
            </a:r>
          </a:p>
          <a:p>
            <a:pPr marL="285750" lvl="3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Structural Study applications to begin</a:t>
            </a:r>
          </a:p>
          <a:p>
            <a:pPr lvl="1">
              <a:buClr>
                <a:schemeClr val="dk1"/>
              </a:buClr>
              <a:buSzPts val="1100"/>
            </a:pPr>
            <a:r>
              <a:rPr lang="en-US" sz="1600" b="1" u="sng" dirty="0">
                <a:solidFill>
                  <a:schemeClr val="dk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MHK/Riley County </a:t>
            </a:r>
            <a:r>
              <a:rPr lang="en-US" sz="1600" b="1" dirty="0">
                <a:solidFill>
                  <a:schemeClr val="dk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– </a:t>
            </a:r>
          </a:p>
          <a:p>
            <a:pPr marL="285750" lvl="1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Airport Business Park – Phase I completed $6,000</a:t>
            </a:r>
          </a:p>
          <a:p>
            <a:pPr marL="285750" lvl="1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MHK Area Planning started $70,000/value  (December)</a:t>
            </a:r>
          </a:p>
          <a:p>
            <a:pPr marL="285750" lvl="1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dk1"/>
              </a:solidFill>
              <a:latin typeface="Book Antiqua" panose="02040602050305030304" pitchFamily="18" charset="0"/>
              <a:ea typeface="Courier New"/>
              <a:cs typeface="Courier New"/>
              <a:sym typeface="Courier New"/>
            </a:endParaRPr>
          </a:p>
          <a:p>
            <a:pPr marL="285750" lvl="2" indent="-285750" algn="just">
              <a:buClr>
                <a:schemeClr val="dk1"/>
              </a:buClr>
              <a:buSzPts val="1100"/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dk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All remaining funds reserved for Phase II’s, Sampling, Outreach.</a:t>
            </a:r>
          </a:p>
          <a:p>
            <a:pPr marL="285750" lvl="2" indent="-285750" algn="just">
              <a:buClr>
                <a:schemeClr val="dk1"/>
              </a:buClr>
              <a:buSzPts val="1100"/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dk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Project is on schedule.</a:t>
            </a:r>
          </a:p>
          <a:p>
            <a:pPr marL="285750" lvl="2" indent="-285750">
              <a:buClr>
                <a:schemeClr val="dk1"/>
              </a:buClr>
              <a:buSzPts val="1100"/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dk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 Met with members regarding next EPA Brownfield Grant 2024: Westmoreland, </a:t>
            </a:r>
            <a:r>
              <a:rPr lang="en-US" sz="1600" b="1" dirty="0" err="1">
                <a:solidFill>
                  <a:schemeClr val="dk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Onaga</a:t>
            </a:r>
            <a:r>
              <a:rPr lang="en-US" sz="1600" b="1" dirty="0">
                <a:solidFill>
                  <a:schemeClr val="dk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, MHK, Ogden, Junction City, Alta Vista, Eskridge, (Wakefield, Council Grove, Morris County, St. George)</a:t>
            </a:r>
          </a:p>
          <a:p>
            <a:pPr lvl="1" algn="ctr">
              <a:buClr>
                <a:schemeClr val="dk1"/>
              </a:buClr>
              <a:buSzPts val="1100"/>
            </a:pPr>
            <a:endParaRPr lang="en-US" sz="1600" b="1" dirty="0">
              <a:solidFill>
                <a:schemeClr val="dk1"/>
              </a:solidFill>
              <a:latin typeface="+mn-lt"/>
              <a:ea typeface="Courier New"/>
              <a:cs typeface="Courier New"/>
              <a:sym typeface="Courier New"/>
            </a:endParaRPr>
          </a:p>
          <a:p>
            <a:pPr lvl="1">
              <a:buClr>
                <a:schemeClr val="dk1"/>
              </a:buClr>
              <a:buSzPts val="1100"/>
            </a:pPr>
            <a:endParaRPr sz="1800" b="1" dirty="0">
              <a:solidFill>
                <a:schemeClr val="dk1"/>
              </a:solidFill>
              <a:latin typeface="Corbel" panose="020B0503020204020204" pitchFamily="34" charset="0"/>
              <a:ea typeface="Courier New"/>
              <a:cs typeface="Courier New"/>
              <a:sym typeface="Courier New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</a:t>
            </a:r>
            <a:endParaRPr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5" name="Picture 4" descr="A picture containing outdoor, sky, text, building&#10;&#10;Description automatically generated">
            <a:extLst>
              <a:ext uri="{FF2B5EF4-FFF2-40B4-BE49-F238E27FC236}">
                <a16:creationId xmlns:a16="http://schemas.microsoft.com/office/drawing/2014/main" id="{D3E5C731-39F9-58A9-C7CC-64F405E8D6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62"/>
          <a:stretch/>
        </p:blipFill>
        <p:spPr>
          <a:xfrm>
            <a:off x="5463100" y="2751281"/>
            <a:ext cx="3603775" cy="1355437"/>
          </a:xfrm>
          <a:prstGeom prst="rect">
            <a:avLst/>
          </a:prstGeom>
        </p:spPr>
      </p:pic>
      <p:sp>
        <p:nvSpPr>
          <p:cNvPr id="2" name="Google Shape;134;p4">
            <a:extLst>
              <a:ext uri="{FF2B5EF4-FFF2-40B4-BE49-F238E27FC236}">
                <a16:creationId xmlns:a16="http://schemas.microsoft.com/office/drawing/2014/main" id="{0F4255D1-8231-043F-82D2-D56CB5C855EC}"/>
              </a:ext>
            </a:extLst>
          </p:cNvPr>
          <p:cNvSpPr/>
          <p:nvPr/>
        </p:nvSpPr>
        <p:spPr>
          <a:xfrm>
            <a:off x="1197569" y="462721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74;p6">
            <a:extLst>
              <a:ext uri="{FF2B5EF4-FFF2-40B4-BE49-F238E27FC236}">
                <a16:creationId xmlns:a16="http://schemas.microsoft.com/office/drawing/2014/main" id="{BBCAF77B-3157-1C17-7683-EB5C78B0673D}"/>
              </a:ext>
            </a:extLst>
          </p:cNvPr>
          <p:cNvSpPr txBox="1"/>
          <p:nvPr/>
        </p:nvSpPr>
        <p:spPr>
          <a:xfrm>
            <a:off x="-60246" y="-112220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77;p6">
            <a:extLst>
              <a:ext uri="{FF2B5EF4-FFF2-40B4-BE49-F238E27FC236}">
                <a16:creationId xmlns:a16="http://schemas.microsoft.com/office/drawing/2014/main" id="{808C9D17-3EB4-727B-77DB-A1C088FB2668}"/>
              </a:ext>
            </a:extLst>
          </p:cNvPr>
          <p:cNvSpPr txBox="1"/>
          <p:nvPr/>
        </p:nvSpPr>
        <p:spPr>
          <a:xfrm>
            <a:off x="1441189" y="488633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OLD BUSINESS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A99A0D-0B71-50B3-769B-27E64CCDB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0554" y="1238426"/>
            <a:ext cx="1030974" cy="1030974"/>
          </a:xfrm>
          <a:prstGeom prst="rect">
            <a:avLst/>
          </a:prstGeom>
        </p:spPr>
      </p:pic>
      <p:pic>
        <p:nvPicPr>
          <p:cNvPr id="3" name="Picture 2" descr="A red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50F40B0-D3BD-87A9-A319-020E3B101C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9346" y="183686"/>
            <a:ext cx="1893391" cy="81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94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OLD BUSINESS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-2393" y="2150229"/>
            <a:ext cx="7682093" cy="408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861610" y="2310130"/>
            <a:ext cx="637310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ook Antiqua" panose="02040602050305030304" pitchFamily="18" charset="0"/>
              </a:rPr>
              <a:t>b. CDGB Update</a:t>
            </a:r>
          </a:p>
          <a:p>
            <a:r>
              <a:rPr lang="en-US" sz="2000" i="1" dirty="0">
                <a:latin typeface="Book Antiqua" panose="02040602050305030304" pitchFamily="18" charset="0"/>
              </a:rPr>
              <a:t>Holly Boice</a:t>
            </a:r>
          </a:p>
          <a:p>
            <a:endParaRPr lang="en-US" sz="2000" b="1" dirty="0">
              <a:latin typeface="Book Antiqua" panose="02040602050305030304" pitchFamily="18" charset="0"/>
            </a:endParaRPr>
          </a:p>
          <a:p>
            <a:r>
              <a:rPr lang="en-US" sz="2000" dirty="0">
                <a:latin typeface="Book Antiqua" panose="02040602050305030304" pitchFamily="18" charset="0"/>
              </a:rPr>
              <a:t>The Alta Vista CDBG application for the park project has been submitted to KDC for review. Reward announcement is expected in June.</a:t>
            </a:r>
          </a:p>
          <a:p>
            <a:endParaRPr lang="en-US" sz="2000" dirty="0">
              <a:latin typeface="Book Antiqua" panose="02040602050305030304" pitchFamily="18" charset="0"/>
            </a:endParaRPr>
          </a:p>
          <a:p>
            <a:r>
              <a:rPr lang="en-US" sz="2000" dirty="0">
                <a:latin typeface="Book Antiqua" panose="02040602050305030304" pitchFamily="18" charset="0"/>
              </a:rPr>
              <a:t>Attending Eskridge City Meeting on Monday to present on CDBG opportunities.</a:t>
            </a:r>
          </a:p>
          <a:p>
            <a:endParaRPr lang="en-US" sz="2000" dirty="0">
              <a:latin typeface="Book Antiqua" panose="02040602050305030304" pitchFamily="18" charset="0"/>
            </a:endParaRPr>
          </a:p>
        </p:txBody>
      </p:sp>
      <p:pic>
        <p:nvPicPr>
          <p:cNvPr id="5" name="Picture 4" descr="Flowers in bloom in summer meadow">
            <a:extLst>
              <a:ext uri="{FF2B5EF4-FFF2-40B4-BE49-F238E27FC236}">
                <a16:creationId xmlns:a16="http://schemas.microsoft.com/office/drawing/2014/main" id="{372044AC-BB7B-EA1B-D24D-533DE47030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29" r="23958"/>
          <a:stretch/>
        </p:blipFill>
        <p:spPr>
          <a:xfrm>
            <a:off x="7679700" y="2191695"/>
            <a:ext cx="1464300" cy="361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74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207264" y="1641903"/>
            <a:ext cx="8692896" cy="49135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COMMUNITY UPDATES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546899" y="1957454"/>
            <a:ext cx="331765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u="sng" dirty="0">
                <a:latin typeface="Book Antiqua" panose="02040602050305030304" pitchFamily="18" charset="0"/>
              </a:rPr>
              <a:t>Geary County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Geary County – Trish Giordano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Junction City – Matthew Bea</a:t>
            </a:r>
          </a:p>
          <a:p>
            <a:pPr marL="457200" indent="-457200">
              <a:buAutoNum type="arabicPeriod"/>
            </a:pP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b="1" u="sng" dirty="0">
                <a:latin typeface="Book Antiqua" panose="02040602050305030304" pitchFamily="18" charset="0"/>
              </a:rPr>
              <a:t>Morris County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Council Grove – Sharon </a:t>
            </a:r>
            <a:r>
              <a:rPr lang="en-US" sz="1500" dirty="0" err="1">
                <a:latin typeface="Book Antiqua" panose="02040602050305030304" pitchFamily="18" charset="0"/>
              </a:rPr>
              <a:t>Haun</a:t>
            </a: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dirty="0">
                <a:latin typeface="Book Antiqua" panose="02040602050305030304" pitchFamily="18" charset="0"/>
              </a:rPr>
              <a:t>Morris County – David Fox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White City – Susan McKenzie</a:t>
            </a:r>
          </a:p>
          <a:p>
            <a:endParaRPr lang="en-US" sz="1500" b="1" u="sng" dirty="0">
              <a:latin typeface="Book Antiqua" panose="02040602050305030304" pitchFamily="18" charset="0"/>
            </a:endParaRPr>
          </a:p>
          <a:p>
            <a:r>
              <a:rPr lang="en-US" sz="1500" b="1" u="sng" dirty="0">
                <a:latin typeface="Book Antiqua" panose="02040602050305030304" pitchFamily="18" charset="0"/>
              </a:rPr>
              <a:t>Pottawatomie County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Pottawatomie County – Dee McKee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Wamego – Richard </a:t>
            </a:r>
            <a:r>
              <a:rPr lang="en-US" sz="1500" dirty="0" err="1">
                <a:latin typeface="Book Antiqua" panose="02040602050305030304" pitchFamily="18" charset="0"/>
              </a:rPr>
              <a:t>Weixelman</a:t>
            </a: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dirty="0">
                <a:latin typeface="Book Antiqua" panose="02040602050305030304" pitchFamily="18" charset="0"/>
              </a:rPr>
              <a:t>St. George – Deb Werth</a:t>
            </a:r>
          </a:p>
          <a:p>
            <a:endParaRPr lang="en-US" sz="1500" dirty="0"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A57529-D8D5-BB9F-08AF-77524CFF9026}"/>
              </a:ext>
            </a:extLst>
          </p:cNvPr>
          <p:cNvSpPr txBox="1"/>
          <p:nvPr/>
        </p:nvSpPr>
        <p:spPr>
          <a:xfrm>
            <a:off x="4756054" y="1970426"/>
            <a:ext cx="384104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u="sng" dirty="0">
                <a:latin typeface="Book Antiqua" panose="02040602050305030304" pitchFamily="18" charset="0"/>
              </a:rPr>
              <a:t>Wabaunsee County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Alma – Pam Bales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Wabaunsee County – Jim MacGregor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Alta Vista – Ryan </a:t>
            </a:r>
            <a:r>
              <a:rPr lang="en-US" sz="1500" dirty="0" err="1">
                <a:latin typeface="Book Antiqua" panose="02040602050305030304" pitchFamily="18" charset="0"/>
              </a:rPr>
              <a:t>Armbrust</a:t>
            </a: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dirty="0">
                <a:latin typeface="Book Antiqua" panose="02040602050305030304" pitchFamily="18" charset="0"/>
              </a:rPr>
              <a:t>Eskridge – Terry Cook</a:t>
            </a:r>
          </a:p>
          <a:p>
            <a:r>
              <a:rPr lang="en-US" sz="1500" dirty="0" err="1">
                <a:latin typeface="Book Antiqua" panose="02040602050305030304" pitchFamily="18" charset="0"/>
              </a:rPr>
              <a:t>Harveyville</a:t>
            </a:r>
            <a:r>
              <a:rPr lang="en-US" sz="1500" dirty="0">
                <a:latin typeface="Book Antiqua" panose="02040602050305030304" pitchFamily="18" charset="0"/>
              </a:rPr>
              <a:t> – Teri Naylor</a:t>
            </a:r>
          </a:p>
          <a:p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b="1" u="sng" dirty="0">
                <a:latin typeface="Book Antiqua" panose="02040602050305030304" pitchFamily="18" charset="0"/>
              </a:rPr>
              <a:t>Ex-Officio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Fort Riley – Ben Van </a:t>
            </a:r>
            <a:r>
              <a:rPr lang="en-US" sz="1500" dirty="0" err="1">
                <a:latin typeface="Book Antiqua" panose="02040602050305030304" pitchFamily="18" charset="0"/>
              </a:rPr>
              <a:t>Becelaere</a:t>
            </a:r>
            <a:r>
              <a:rPr lang="en-US" sz="1500" dirty="0">
                <a:latin typeface="Book Antiqua" panose="02040602050305030304" pitchFamily="18" charset="0"/>
              </a:rPr>
              <a:t>,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Kelley </a:t>
            </a:r>
            <a:r>
              <a:rPr lang="en-US" sz="1500" dirty="0" err="1">
                <a:latin typeface="Book Antiqua" panose="02040602050305030304" pitchFamily="18" charset="0"/>
              </a:rPr>
              <a:t>Paskow</a:t>
            </a: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dirty="0">
                <a:latin typeface="Book Antiqua" panose="02040602050305030304" pitchFamily="18" charset="0"/>
              </a:rPr>
              <a:t>Gov. Military Council – Perry Wiggins </a:t>
            </a:r>
          </a:p>
          <a:p>
            <a:pPr marL="457200" indent="-457200">
              <a:buAutoNum type="arabicPeriod"/>
            </a:pPr>
            <a:endParaRPr lang="en-US" sz="1500" dirty="0">
              <a:latin typeface="Book Antiqua" panose="02040602050305030304" pitchFamily="18" charset="0"/>
            </a:endParaRPr>
          </a:p>
          <a:p>
            <a:endParaRPr lang="en-US" sz="1500" dirty="0"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0E077A-F389-FA8E-6EF1-DE0786242AFC}"/>
              </a:ext>
            </a:extLst>
          </p:cNvPr>
          <p:cNvSpPr txBox="1"/>
          <p:nvPr/>
        </p:nvSpPr>
        <p:spPr>
          <a:xfrm>
            <a:off x="3239663" y="4928192"/>
            <a:ext cx="485383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u="sng" dirty="0">
                <a:latin typeface="Book Antiqua" panose="02040602050305030304" pitchFamily="18" charset="0"/>
              </a:rPr>
              <a:t>Members in Non-Member Counties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Manhattan – Linda Morse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Ogden – Angela Schnee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Clay Center – James Thatcher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Wakefield – Julie Murphy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Herington – Debi </a:t>
            </a:r>
            <a:r>
              <a:rPr lang="en-US" sz="1500" dirty="0" err="1">
                <a:latin typeface="Book Antiqua" panose="02040602050305030304" pitchFamily="18" charset="0"/>
              </a:rPr>
              <a:t>Urbanek</a:t>
            </a:r>
            <a:endParaRPr lang="en-US" sz="1500" dirty="0">
              <a:latin typeface="Book Antiqua" panose="02040602050305030304" pitchFamily="18" charset="0"/>
            </a:endParaRPr>
          </a:p>
          <a:p>
            <a:endParaRPr lang="en-US" sz="1500" dirty="0">
              <a:latin typeface="Book Antiqua" panose="02040602050305030304" pitchFamily="18" charset="0"/>
            </a:endParaRPr>
          </a:p>
          <a:p>
            <a:pPr marL="457200" indent="-457200">
              <a:buAutoNum type="arabicPeriod"/>
            </a:pPr>
            <a:endParaRPr lang="en-US" dirty="0">
              <a:latin typeface="Book Antiqua" panose="02040602050305030304" pitchFamily="18" charset="0"/>
            </a:endParaRPr>
          </a:p>
        </p:txBody>
      </p:sp>
      <p:pic>
        <p:nvPicPr>
          <p:cNvPr id="6" name="Google Shape;259;p8">
            <a:extLst>
              <a:ext uri="{FF2B5EF4-FFF2-40B4-BE49-F238E27FC236}">
                <a16:creationId xmlns:a16="http://schemas.microsoft.com/office/drawing/2014/main" id="{1DF2AA61-2EDC-D064-FE6A-6320B46FB36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5373" y="5549543"/>
            <a:ext cx="1716245" cy="88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1536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2"/>
          <p:cNvSpPr/>
          <p:nvPr/>
        </p:nvSpPr>
        <p:spPr>
          <a:xfrm>
            <a:off x="914400" y="505503"/>
            <a:ext cx="8229599" cy="691307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52"/>
          <p:cNvSpPr txBox="1"/>
          <p:nvPr/>
        </p:nvSpPr>
        <p:spPr>
          <a:xfrm>
            <a:off x="1297858" y="587629"/>
            <a:ext cx="585950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-US" sz="32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sym typeface="Arial"/>
              </a:rPr>
              <a:t>AGENDA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sym typeface="Arial"/>
            </a:endParaRPr>
          </a:p>
        </p:txBody>
      </p:sp>
      <p:sp>
        <p:nvSpPr>
          <p:cNvPr id="121" name="Google Shape;121;p52"/>
          <p:cNvSpPr txBox="1"/>
          <p:nvPr/>
        </p:nvSpPr>
        <p:spPr>
          <a:xfrm>
            <a:off x="1155695" y="1626620"/>
            <a:ext cx="7558309" cy="431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en-US" sz="2000" b="1" spc="600" dirty="0">
                <a:solidFill>
                  <a:srgbClr val="595959"/>
                </a:solidFill>
                <a:latin typeface="Book Antiqua" panose="02040602050305030304" pitchFamily="18" charset="0"/>
              </a:rPr>
              <a:t>CALL TO ORDER</a:t>
            </a:r>
          </a:p>
          <a:p>
            <a:pPr>
              <a:lnSpc>
                <a:spcPct val="200000"/>
              </a:lnSpc>
              <a:buClr>
                <a:srgbClr val="3F3F3F"/>
              </a:buClr>
              <a:buSzPts val="2000"/>
            </a:pPr>
            <a:r>
              <a:rPr lang="pt-BR" sz="2000" b="1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sym typeface="Arial"/>
              </a:rPr>
              <a:t>WELCOME/ROLL CALL/QUORUM</a:t>
            </a:r>
          </a:p>
          <a:p>
            <a:pPr>
              <a:lnSpc>
                <a:spcPct val="200000"/>
              </a:lnSpc>
              <a:buClr>
                <a:srgbClr val="3F3F3F"/>
              </a:buClr>
              <a:buSzPts val="2000"/>
            </a:pPr>
            <a:r>
              <a:rPr lang="en-US" sz="2000" b="1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sym typeface="Arial"/>
              </a:rPr>
              <a:t>APPROVAL OF MINUTES/</a:t>
            </a:r>
            <a:r>
              <a:rPr lang="en-US" sz="2000" b="1" spc="600" dirty="0">
                <a:solidFill>
                  <a:srgbClr val="595959"/>
                </a:solidFill>
                <a:latin typeface="Book Antiqua" panose="02040602050305030304" pitchFamily="18" charset="0"/>
              </a:rPr>
              <a:t>F</a:t>
            </a:r>
            <a:r>
              <a:rPr lang="en-US" sz="2000" b="1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sym typeface="Arial"/>
              </a:rPr>
              <a:t>INANCIALS</a:t>
            </a:r>
          </a:p>
          <a:p>
            <a:pPr>
              <a:lnSpc>
                <a:spcPct val="200000"/>
              </a:lnSpc>
              <a:buClr>
                <a:srgbClr val="3F3F3F"/>
              </a:buClr>
              <a:buSzPts val="2000"/>
            </a:pPr>
            <a:r>
              <a:rPr lang="en-US" sz="2000" b="1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sym typeface="Arial"/>
              </a:rPr>
              <a:t>NEW BUSINESS</a:t>
            </a:r>
          </a:p>
          <a:p>
            <a:pPr>
              <a:lnSpc>
                <a:spcPct val="200000"/>
              </a:lnSpc>
              <a:buClr>
                <a:srgbClr val="3F3F3F"/>
              </a:buClr>
              <a:buSzPts val="2000"/>
            </a:pPr>
            <a:r>
              <a:rPr lang="en-US" sz="2000" b="1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sym typeface="Arial"/>
              </a:rPr>
              <a:t>OLD BUSINESS</a:t>
            </a:r>
          </a:p>
          <a:p>
            <a:pPr>
              <a:lnSpc>
                <a:spcPct val="200000"/>
              </a:lnSpc>
              <a:buClr>
                <a:srgbClr val="3F3F3F"/>
              </a:buClr>
              <a:buSzPts val="2000"/>
            </a:pPr>
            <a:r>
              <a:rPr lang="en-US" sz="2000" b="1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sym typeface="Arial"/>
              </a:rPr>
              <a:t>COMMUNITY UPDATES</a:t>
            </a:r>
          </a:p>
          <a:p>
            <a:pPr>
              <a:lnSpc>
                <a:spcPct val="200000"/>
              </a:lnSpc>
              <a:buClr>
                <a:srgbClr val="3F3F3F"/>
              </a:buClr>
              <a:buSzPts val="2000"/>
            </a:pPr>
            <a:r>
              <a:rPr lang="en-US" sz="2000" b="1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sym typeface="Arial"/>
              </a:rPr>
              <a:t>ADJORN</a:t>
            </a:r>
          </a:p>
          <a:p>
            <a:pPr>
              <a:buClr>
                <a:srgbClr val="3F3F3F"/>
              </a:buClr>
              <a:buSzPts val="2000"/>
            </a:pPr>
            <a:endParaRPr lang="en-US" sz="1100" b="0" i="0" u="none" strike="noStrike" cap="none" spc="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3F3F3F"/>
              </a:buClr>
              <a:buSzPts val="2000"/>
            </a:pPr>
            <a:endParaRPr lang="en-US" sz="1200" b="0" i="0" u="none" strike="noStrike" cap="none" spc="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3F3F3F"/>
              </a:buClr>
              <a:buSzPts val="2000"/>
            </a:pPr>
            <a:endParaRPr lang="en-US" sz="1400" b="0" i="0" u="none" strike="noStrike" cap="none" spc="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3F3F3F"/>
              </a:buClr>
              <a:buSzPts val="2000"/>
            </a:pPr>
            <a:endParaRPr lang="en-US" sz="1600" b="0" i="0" u="none" strike="noStrike" cap="none" spc="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3F3F3F"/>
              </a:buClr>
              <a:buSzPts val="2000"/>
            </a:pPr>
            <a:endParaRPr lang="pt-BR" sz="1800" b="0" i="0" u="none" strike="noStrike" cap="none" spc="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endParaRPr lang="en-US" sz="2000" spc="600" dirty="0">
              <a:solidFill>
                <a:srgbClr val="3F3F3F"/>
              </a:solidFill>
            </a:endParaRPr>
          </a:p>
        </p:txBody>
      </p:sp>
      <p:sp>
        <p:nvSpPr>
          <p:cNvPr id="123" name="Google Shape;123;p52"/>
          <p:cNvSpPr txBox="1"/>
          <p:nvPr/>
        </p:nvSpPr>
        <p:spPr>
          <a:xfrm>
            <a:off x="429995" y="1646285"/>
            <a:ext cx="696600" cy="4503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E5E3DD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E5E3DD"/>
                </a:solidFill>
              </a:rPr>
              <a:t>2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E5E3DD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3600" b="1" i="0" u="none" strike="noStrike" cap="none" dirty="0">
              <a:solidFill>
                <a:srgbClr val="E5E3D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E5E3DD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3600" b="1" i="0" u="none" strike="noStrike" cap="none" dirty="0">
              <a:solidFill>
                <a:srgbClr val="E5E3D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E5E3DD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3600" b="1" i="0" u="none" strike="noStrike" cap="none" dirty="0">
              <a:solidFill>
                <a:srgbClr val="E5E3D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E5E3DD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3600" b="1" i="0" u="none" strike="noStrike" cap="none" dirty="0">
              <a:solidFill>
                <a:srgbClr val="E5E3D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E5E3DD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8"/>
          <p:cNvSpPr/>
          <p:nvPr/>
        </p:nvSpPr>
        <p:spPr>
          <a:xfrm>
            <a:off x="2762837" y="1471980"/>
            <a:ext cx="2114550" cy="2819400"/>
          </a:xfrm>
          <a:prstGeom prst="ellipse">
            <a:avLst/>
          </a:prstGeom>
          <a:gradFill>
            <a:gsLst>
              <a:gs pos="0">
                <a:srgbClr val="F19279">
                  <a:alpha val="5490"/>
                </a:srgbClr>
              </a:gs>
              <a:gs pos="36000">
                <a:srgbClr val="F19279">
                  <a:alpha val="4705"/>
                </a:srgbClr>
              </a:gs>
              <a:gs pos="69000">
                <a:srgbClr val="F19279">
                  <a:alpha val="0"/>
                </a:srgbClr>
              </a:gs>
              <a:gs pos="100000">
                <a:srgbClr val="F1927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8"/>
          <p:cNvPicPr preferRelativeResize="0"/>
          <p:nvPr/>
        </p:nvPicPr>
        <p:blipFill rotWithShape="1">
          <a:blip r:embed="rId3">
            <a:alphaModFix/>
          </a:blip>
          <a:srcRect t="28713"/>
          <a:stretch/>
        </p:blipFill>
        <p:spPr>
          <a:xfrm>
            <a:off x="6000147" y="0"/>
            <a:ext cx="1202541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8"/>
          <p:cNvPicPr preferRelativeResize="0"/>
          <p:nvPr/>
        </p:nvPicPr>
        <p:blipFill rotWithShape="1">
          <a:blip r:embed="rId4">
            <a:alphaModFix/>
          </a:blip>
          <a:srcRect b="24199"/>
          <a:stretch/>
        </p:blipFill>
        <p:spPr>
          <a:xfrm>
            <a:off x="6456759" y="6092866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8"/>
          <p:cNvSpPr txBox="1"/>
          <p:nvPr/>
        </p:nvSpPr>
        <p:spPr>
          <a:xfrm>
            <a:off x="1246660" y="1303637"/>
            <a:ext cx="6582284" cy="555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7F7F7F"/>
                </a:solidFill>
                <a:latin typeface="Book Antiqua" panose="02040602050305030304" pitchFamily="18" charset="0"/>
                <a:sym typeface="Arial"/>
              </a:rPr>
              <a:t>NEXT MEETING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endParaRPr lang="en-US" sz="1600" b="1" dirty="0">
              <a:solidFill>
                <a:srgbClr val="7F7F7F"/>
              </a:solidFill>
              <a:latin typeface="Book Antiqua" panose="0204060205030503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r>
              <a:rPr lang="en-US" sz="2000" b="1" dirty="0">
                <a:solidFill>
                  <a:srgbClr val="7F7F7F"/>
                </a:solidFill>
                <a:latin typeface="Book Antiqua" panose="02040602050305030304" pitchFamily="18" charset="0"/>
              </a:rPr>
              <a:t>June 16, 2023 – St. George</a:t>
            </a:r>
            <a:endParaRPr sz="32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sz="16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sz="16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lang="en-US" sz="1800" b="0" i="1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lang="en-US" sz="1800" i="1" dirty="0">
              <a:solidFill>
                <a:srgbClr val="3F3F3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lang="en-US" sz="1800" i="1" dirty="0">
              <a:solidFill>
                <a:srgbClr val="3F3F3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lang="en-US" sz="1800" i="1" dirty="0">
              <a:solidFill>
                <a:srgbClr val="3F3F3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-US" sz="2000" b="0" i="1" u="none" strike="noStrike" cap="none" dirty="0">
                <a:solidFill>
                  <a:srgbClr val="3F3F3F"/>
                </a:solidFill>
                <a:latin typeface="Book Antiqua" panose="02040602050305030304" pitchFamily="18" charset="0"/>
                <a:sym typeface="Arial"/>
              </a:rPr>
              <a:t>Flinthillsregion.org</a:t>
            </a:r>
            <a:endParaRPr sz="1600" b="0" i="0" u="none" strike="noStrike" cap="none" dirty="0">
              <a:solidFill>
                <a:srgbClr val="000000"/>
              </a:solidFill>
              <a:latin typeface="Book Antiqua" panose="02040602050305030304" pitchFamily="18" charset="0"/>
              <a:sym typeface="Arial"/>
            </a:endParaRPr>
          </a:p>
        </p:txBody>
      </p:sp>
      <p:pic>
        <p:nvPicPr>
          <p:cNvPr id="258" name="Google Shape;258;p8"/>
          <p:cNvPicPr preferRelativeResize="0"/>
          <p:nvPr/>
        </p:nvPicPr>
        <p:blipFill rotWithShape="1">
          <a:blip r:embed="rId5">
            <a:alphaModFix amt="70000"/>
          </a:blip>
          <a:srcRect/>
          <a:stretch/>
        </p:blipFill>
        <p:spPr>
          <a:xfrm>
            <a:off x="1315056" y="2661978"/>
            <a:ext cx="6277285" cy="203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79679" y="5334852"/>
            <a:ext cx="1716245" cy="883493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8"/>
          <p:cNvSpPr txBox="1"/>
          <p:nvPr/>
        </p:nvSpPr>
        <p:spPr>
          <a:xfrm>
            <a:off x="1283675" y="486480"/>
            <a:ext cx="658228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-US" sz="3200" b="0" i="0" u="none" strike="noStrike" cap="none" spc="300" dirty="0">
                <a:solidFill>
                  <a:srgbClr val="7F7F7F"/>
                </a:solidFill>
                <a:latin typeface="Book Antiqua" panose="02040602050305030304" pitchFamily="18" charset="0"/>
                <a:sym typeface="Arial"/>
              </a:rPr>
              <a:t>MEETING ADJOURNED</a:t>
            </a:r>
            <a:endParaRPr sz="2400" b="0" i="0" u="none" strike="noStrike" cap="none" spc="300" dirty="0">
              <a:solidFill>
                <a:srgbClr val="7F7F7F"/>
              </a:solidFill>
              <a:latin typeface="Book Antiqua" panose="02040602050305030304" pitchFamily="18" charset="0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dirty="0">
                <a:solidFill>
                  <a:srgbClr val="EBEBEB"/>
                </a:solidFill>
              </a:rPr>
              <a:t>2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207264" y="1641903"/>
            <a:ext cx="8692896" cy="49135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ROLL CALL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303279" y="1793531"/>
            <a:ext cx="331765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u="sng" dirty="0">
                <a:latin typeface="Book Antiqua" panose="02040602050305030304" pitchFamily="18" charset="0"/>
              </a:rPr>
              <a:t>Clay County</a:t>
            </a:r>
          </a:p>
          <a:p>
            <a:r>
              <a:rPr lang="en-US" sz="1500" b="1" dirty="0">
                <a:latin typeface="Book Antiqua" panose="02040602050305030304" pitchFamily="18" charset="0"/>
              </a:rPr>
              <a:t>Voting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1. Clay Center – James Thatcher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2. Wakefield – Julie Murphy</a:t>
            </a:r>
          </a:p>
          <a:p>
            <a:pPr marL="457200" indent="-457200">
              <a:buAutoNum type="arabicPeriod"/>
            </a:pP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b="1" u="sng" dirty="0">
                <a:latin typeface="Book Antiqua" panose="02040602050305030304" pitchFamily="18" charset="0"/>
              </a:rPr>
              <a:t>Dickinson County</a:t>
            </a:r>
          </a:p>
          <a:p>
            <a:r>
              <a:rPr lang="en-US" sz="1500" b="1" dirty="0">
                <a:latin typeface="Book Antiqua" panose="02040602050305030304" pitchFamily="18" charset="0"/>
              </a:rPr>
              <a:t>Voting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1. Herington – Debi </a:t>
            </a:r>
            <a:r>
              <a:rPr lang="en-US" sz="1500" dirty="0" err="1">
                <a:latin typeface="Book Antiqua" panose="02040602050305030304" pitchFamily="18" charset="0"/>
              </a:rPr>
              <a:t>Urbanek</a:t>
            </a:r>
            <a:endParaRPr lang="en-US" sz="1500" dirty="0">
              <a:latin typeface="Book Antiqua" panose="02040602050305030304" pitchFamily="18" charset="0"/>
            </a:endParaRPr>
          </a:p>
          <a:p>
            <a:pPr marL="457200" indent="-457200">
              <a:buAutoNum type="arabicPeriod"/>
            </a:pP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b="1" u="sng" dirty="0">
                <a:latin typeface="Book Antiqua" panose="02040602050305030304" pitchFamily="18" charset="0"/>
              </a:rPr>
              <a:t>Geary County</a:t>
            </a:r>
          </a:p>
          <a:p>
            <a:r>
              <a:rPr lang="en-US" sz="1500" b="1" dirty="0">
                <a:latin typeface="Book Antiqua" panose="02040602050305030304" pitchFamily="18" charset="0"/>
              </a:rPr>
              <a:t>Voting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1. Geary County – Trish Giordano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2. Junction City – Matthew Bea</a:t>
            </a:r>
          </a:p>
          <a:p>
            <a:pPr marL="457200" indent="-457200">
              <a:buAutoNum type="arabicPeriod"/>
            </a:pP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b="1" u="sng" dirty="0">
                <a:latin typeface="Book Antiqua" panose="02040602050305030304" pitchFamily="18" charset="0"/>
              </a:rPr>
              <a:t>Morris County</a:t>
            </a:r>
          </a:p>
          <a:p>
            <a:r>
              <a:rPr lang="en-US" sz="1500" b="1" dirty="0">
                <a:latin typeface="Book Antiqua" panose="02040602050305030304" pitchFamily="18" charset="0"/>
              </a:rPr>
              <a:t>Voting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1. Council Grove – Sharon </a:t>
            </a:r>
            <a:r>
              <a:rPr lang="en-US" sz="1500" dirty="0" err="1">
                <a:latin typeface="Book Antiqua" panose="02040602050305030304" pitchFamily="18" charset="0"/>
              </a:rPr>
              <a:t>Haun</a:t>
            </a: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dirty="0">
                <a:latin typeface="Book Antiqua" panose="02040602050305030304" pitchFamily="18" charset="0"/>
              </a:rPr>
              <a:t>2. Morris County – David Fox</a:t>
            </a:r>
          </a:p>
          <a:p>
            <a:r>
              <a:rPr lang="en-US" sz="1500" b="1" dirty="0">
                <a:latin typeface="Book Antiqua" panose="02040602050305030304" pitchFamily="18" charset="0"/>
              </a:rPr>
              <a:t>Non-Voting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White City – Susan McKenzie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A57529-D8D5-BB9F-08AF-77524CFF9026}"/>
              </a:ext>
            </a:extLst>
          </p:cNvPr>
          <p:cNvSpPr txBox="1"/>
          <p:nvPr/>
        </p:nvSpPr>
        <p:spPr>
          <a:xfrm>
            <a:off x="3494945" y="1954889"/>
            <a:ext cx="3841047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u="sng" dirty="0">
                <a:latin typeface="Book Antiqua" panose="02040602050305030304" pitchFamily="18" charset="0"/>
              </a:rPr>
              <a:t>Pottawatomie County</a:t>
            </a:r>
          </a:p>
          <a:p>
            <a:r>
              <a:rPr lang="en-US" sz="1500" b="1" dirty="0">
                <a:latin typeface="Book Antiqua" panose="02040602050305030304" pitchFamily="18" charset="0"/>
              </a:rPr>
              <a:t>Voting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1. Pottawatomie County – Dee McKee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2. Wamego – Richard </a:t>
            </a:r>
            <a:r>
              <a:rPr lang="en-US" sz="1500" dirty="0" err="1">
                <a:latin typeface="Book Antiqua" panose="02040602050305030304" pitchFamily="18" charset="0"/>
              </a:rPr>
              <a:t>Weixelman</a:t>
            </a: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dirty="0">
                <a:latin typeface="Book Antiqua" panose="02040602050305030304" pitchFamily="18" charset="0"/>
              </a:rPr>
              <a:t>3. St. George – Deb Werth</a:t>
            </a:r>
          </a:p>
          <a:p>
            <a:pPr marL="457200" indent="-457200">
              <a:buAutoNum type="arabicPeriod"/>
            </a:pP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b="1" u="sng" dirty="0">
                <a:latin typeface="Book Antiqua" panose="02040602050305030304" pitchFamily="18" charset="0"/>
              </a:rPr>
              <a:t>Riley County</a:t>
            </a:r>
          </a:p>
          <a:p>
            <a:r>
              <a:rPr lang="en-US" sz="1500" b="1" dirty="0">
                <a:latin typeface="Book Antiqua" panose="02040602050305030304" pitchFamily="18" charset="0"/>
              </a:rPr>
              <a:t>Voting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1. Manhattan – Linda Morse</a:t>
            </a:r>
          </a:p>
          <a:p>
            <a:r>
              <a:rPr lang="en-US" sz="1500" b="1" dirty="0">
                <a:latin typeface="Book Antiqua" panose="02040602050305030304" pitchFamily="18" charset="0"/>
              </a:rPr>
              <a:t>Non-Voting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Ogden – Angela Schnee</a:t>
            </a:r>
          </a:p>
          <a:p>
            <a:pPr marL="457200" indent="-457200">
              <a:buAutoNum type="arabicPeriod"/>
            </a:pP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b="1" u="sng" dirty="0">
                <a:latin typeface="Book Antiqua" panose="02040602050305030304" pitchFamily="18" charset="0"/>
              </a:rPr>
              <a:t>Wabaunsee County</a:t>
            </a:r>
          </a:p>
          <a:p>
            <a:r>
              <a:rPr lang="en-US" sz="1500" b="1" dirty="0">
                <a:latin typeface="Book Antiqua" panose="02040602050305030304" pitchFamily="18" charset="0"/>
              </a:rPr>
              <a:t>Voting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1. Alma – Pam Bales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2. Wabaunsee County – Jim MacGregor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3a. Alta Vista – Ryan </a:t>
            </a:r>
            <a:r>
              <a:rPr lang="en-US" sz="1500" dirty="0" err="1">
                <a:latin typeface="Book Antiqua" panose="02040602050305030304" pitchFamily="18" charset="0"/>
              </a:rPr>
              <a:t>Armbrust</a:t>
            </a: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dirty="0">
                <a:latin typeface="Book Antiqua" panose="02040602050305030304" pitchFamily="18" charset="0"/>
              </a:rPr>
              <a:t>3b. Eskridge – Terry Cook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3c. </a:t>
            </a:r>
            <a:r>
              <a:rPr lang="en-US" sz="1500" dirty="0" err="1">
                <a:latin typeface="Book Antiqua" panose="02040602050305030304" pitchFamily="18" charset="0"/>
              </a:rPr>
              <a:t>Harveyville</a:t>
            </a:r>
            <a:r>
              <a:rPr lang="en-US" sz="1500" dirty="0">
                <a:latin typeface="Book Antiqua" panose="02040602050305030304" pitchFamily="18" charset="0"/>
              </a:rPr>
              <a:t> – Teri Naylor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0E077A-F389-FA8E-6EF1-DE0786242AFC}"/>
              </a:ext>
            </a:extLst>
          </p:cNvPr>
          <p:cNvSpPr txBox="1"/>
          <p:nvPr/>
        </p:nvSpPr>
        <p:spPr>
          <a:xfrm>
            <a:off x="6780035" y="3302325"/>
            <a:ext cx="2115923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u="sng" dirty="0">
                <a:latin typeface="Book Antiqua" panose="02040602050305030304" pitchFamily="18" charset="0"/>
              </a:rPr>
              <a:t>Ex-Officio</a:t>
            </a:r>
          </a:p>
          <a:p>
            <a:r>
              <a:rPr lang="en-US" sz="1500" b="1" dirty="0">
                <a:latin typeface="Book Antiqua" panose="02040602050305030304" pitchFamily="18" charset="0"/>
              </a:rPr>
              <a:t>Non-Voting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Fort Riley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– Ben Van </a:t>
            </a:r>
            <a:r>
              <a:rPr lang="en-US" sz="1500" dirty="0" err="1">
                <a:latin typeface="Book Antiqua" panose="02040602050305030304" pitchFamily="18" charset="0"/>
              </a:rPr>
              <a:t>Becelaere</a:t>
            </a: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dirty="0">
                <a:latin typeface="Book Antiqua" panose="02040602050305030304" pitchFamily="18" charset="0"/>
              </a:rPr>
              <a:t>– Kelley </a:t>
            </a:r>
            <a:r>
              <a:rPr lang="en-US" sz="1500" dirty="0" err="1">
                <a:latin typeface="Book Antiqua" panose="02040602050305030304" pitchFamily="18" charset="0"/>
              </a:rPr>
              <a:t>Paskow</a:t>
            </a:r>
            <a:endParaRPr lang="en-US" sz="1500" dirty="0">
              <a:latin typeface="Book Antiqua" panose="02040602050305030304" pitchFamily="18" charset="0"/>
            </a:endParaRPr>
          </a:p>
          <a:p>
            <a:r>
              <a:rPr lang="en-US" sz="1500" dirty="0">
                <a:latin typeface="Book Antiqua" panose="02040602050305030304" pitchFamily="18" charset="0"/>
              </a:rPr>
              <a:t>Gov. Military Council</a:t>
            </a:r>
          </a:p>
          <a:p>
            <a:r>
              <a:rPr lang="en-US" sz="1500" dirty="0">
                <a:latin typeface="Book Antiqua" panose="02040602050305030304" pitchFamily="18" charset="0"/>
              </a:rPr>
              <a:t>– Perry Wiggins</a:t>
            </a:r>
          </a:p>
          <a:p>
            <a:pPr marL="457200" indent="-457200">
              <a:buAutoNum type="arabicPeriod"/>
            </a:pPr>
            <a:endParaRPr lang="en-US" dirty="0">
              <a:latin typeface="Book Antiqua" panose="02040602050305030304" pitchFamily="18" charset="0"/>
            </a:endParaRPr>
          </a:p>
        </p:txBody>
      </p:sp>
      <p:pic>
        <p:nvPicPr>
          <p:cNvPr id="6" name="Google Shape;259;p8">
            <a:extLst>
              <a:ext uri="{FF2B5EF4-FFF2-40B4-BE49-F238E27FC236}">
                <a16:creationId xmlns:a16="http://schemas.microsoft.com/office/drawing/2014/main" id="{1DF2AA61-2EDC-D064-FE6A-6320B46FB36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5373" y="5549543"/>
            <a:ext cx="1716245" cy="88349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24332A-C5D6-4FD4-5422-E9FAB4C28FD0}"/>
              </a:ext>
            </a:extLst>
          </p:cNvPr>
          <p:cNvSpPr txBox="1"/>
          <p:nvPr/>
        </p:nvSpPr>
        <p:spPr>
          <a:xfrm>
            <a:off x="7607010" y="1727785"/>
            <a:ext cx="139071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595959"/>
                </a:solidFill>
                <a:latin typeface="Book Antiqua" panose="02040602050305030304" pitchFamily="18" charset="0"/>
              </a:rPr>
              <a:t>Quorum (6)</a:t>
            </a:r>
            <a:endParaRPr lang="en-US" sz="1500" dirty="0">
              <a:solidFill>
                <a:srgbClr val="595959"/>
              </a:solidFill>
              <a:latin typeface="Book Antiqua" panose="02040602050305030304" pitchFamily="18" charset="0"/>
            </a:endParaRPr>
          </a:p>
          <a:p>
            <a:pPr marL="457200" indent="-457200">
              <a:buAutoNum type="arabicPeriod"/>
            </a:pPr>
            <a:endParaRPr lang="en-US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182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MINUTES/FINANCIALS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-2393" y="2150229"/>
            <a:ext cx="7682093" cy="408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704294" y="3149104"/>
            <a:ext cx="6485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Approval of April Minutes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Approval of March Financial Reports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ACCOUNTS </a:t>
            </a:r>
            <a:r>
              <a:rPr lang="en-US" sz="2000" b="0" i="0" u="none" strike="noStrike" cap="none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*As of 5/18</a:t>
            </a:r>
            <a:endParaRPr sz="2800" b="0" i="0" u="none" strike="noStrike" cap="none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Google Shape;188;p54">
            <a:extLst>
              <a:ext uri="{FF2B5EF4-FFF2-40B4-BE49-F238E27FC236}">
                <a16:creationId xmlns:a16="http://schemas.microsoft.com/office/drawing/2014/main" id="{2FD7B263-714B-E092-1560-185C1183220E}"/>
              </a:ext>
            </a:extLst>
          </p:cNvPr>
          <p:cNvSpPr/>
          <p:nvPr/>
        </p:nvSpPr>
        <p:spPr>
          <a:xfrm>
            <a:off x="907350" y="1835779"/>
            <a:ext cx="7409198" cy="434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91;p54">
            <a:extLst>
              <a:ext uri="{FF2B5EF4-FFF2-40B4-BE49-F238E27FC236}">
                <a16:creationId xmlns:a16="http://schemas.microsoft.com/office/drawing/2014/main" id="{DB64C2B8-C290-3C5F-3E25-6F20CC190134}"/>
              </a:ext>
            </a:extLst>
          </p:cNvPr>
          <p:cNvSpPr/>
          <p:nvPr/>
        </p:nvSpPr>
        <p:spPr>
          <a:xfrm>
            <a:off x="1129243" y="2175382"/>
            <a:ext cx="4369500" cy="72739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92;p54">
            <a:extLst>
              <a:ext uri="{FF2B5EF4-FFF2-40B4-BE49-F238E27FC236}">
                <a16:creationId xmlns:a16="http://schemas.microsoft.com/office/drawing/2014/main" id="{8588515A-F017-9E7A-CA43-7CFEA7E69FDA}"/>
              </a:ext>
            </a:extLst>
          </p:cNvPr>
          <p:cNvSpPr txBox="1"/>
          <p:nvPr/>
        </p:nvSpPr>
        <p:spPr>
          <a:xfrm>
            <a:off x="1189974" y="2275770"/>
            <a:ext cx="2254500" cy="4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3896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tx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Bank Balance–Checking </a:t>
            </a:r>
            <a:endParaRPr sz="1600" b="0" i="0" u="none" strike="noStrike" cap="none" dirty="0">
              <a:solidFill>
                <a:schemeClr val="tx1"/>
              </a:solidFill>
              <a:latin typeface="Book Antiqua" panose="02040602050305030304" pitchFamily="18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3265"/>
              <a:buFont typeface="Arial"/>
              <a:buNone/>
            </a:pPr>
            <a:endParaRPr sz="15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42856"/>
              <a:buFont typeface="Arial"/>
              <a:buNone/>
            </a:pPr>
            <a:endParaRPr sz="1500" b="1" i="0" u="none" strike="noStrike" cap="none" dirty="0">
              <a:solidFill>
                <a:schemeClr val="tx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42856"/>
              <a:buFont typeface="Arial"/>
              <a:buNone/>
            </a:pPr>
            <a:endParaRPr sz="15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93;p54">
            <a:extLst>
              <a:ext uri="{FF2B5EF4-FFF2-40B4-BE49-F238E27FC236}">
                <a16:creationId xmlns:a16="http://schemas.microsoft.com/office/drawing/2014/main" id="{818DE272-2A0D-3E33-D54C-BFC5F8C2121D}"/>
              </a:ext>
            </a:extLst>
          </p:cNvPr>
          <p:cNvSpPr/>
          <p:nvPr/>
        </p:nvSpPr>
        <p:spPr>
          <a:xfrm>
            <a:off x="1119043" y="3082264"/>
            <a:ext cx="4379700" cy="70471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94;p54">
            <a:extLst>
              <a:ext uri="{FF2B5EF4-FFF2-40B4-BE49-F238E27FC236}">
                <a16:creationId xmlns:a16="http://schemas.microsoft.com/office/drawing/2014/main" id="{8A6F524F-B790-BA43-4E6E-39B5B0AF33D8}"/>
              </a:ext>
            </a:extLst>
          </p:cNvPr>
          <p:cNvSpPr/>
          <p:nvPr/>
        </p:nvSpPr>
        <p:spPr>
          <a:xfrm>
            <a:off x="4015673" y="3263082"/>
            <a:ext cx="1779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spc="300" dirty="0">
                <a:solidFill>
                  <a:srgbClr val="595959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$14,504.29</a:t>
            </a:r>
            <a:endParaRPr sz="1400" b="0" i="0" u="none" strike="noStrike" cap="none" spc="300" dirty="0">
              <a:solidFill>
                <a:srgbClr val="000000"/>
              </a:solidFill>
              <a:latin typeface="Book Antiqua" panose="02040602050305030304" pitchFamily="18" charset="0"/>
              <a:sym typeface="Arial"/>
            </a:endParaRPr>
          </a:p>
        </p:txBody>
      </p:sp>
      <p:sp>
        <p:nvSpPr>
          <p:cNvPr id="10" name="Google Shape;195;p54">
            <a:extLst>
              <a:ext uri="{FF2B5EF4-FFF2-40B4-BE49-F238E27FC236}">
                <a16:creationId xmlns:a16="http://schemas.microsoft.com/office/drawing/2014/main" id="{DB5E5662-B45F-88C6-B911-1F2B812C9D54}"/>
              </a:ext>
            </a:extLst>
          </p:cNvPr>
          <p:cNvSpPr txBox="1"/>
          <p:nvPr/>
        </p:nvSpPr>
        <p:spPr>
          <a:xfrm>
            <a:off x="1189128" y="3200382"/>
            <a:ext cx="2530315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8107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tx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Money Market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8107"/>
              <a:buFont typeface="Arial"/>
              <a:buNone/>
            </a:pPr>
            <a:r>
              <a:rPr lang="en-US" sz="1200" b="1" dirty="0">
                <a:solidFill>
                  <a:schemeClr val="tx1"/>
                </a:solidFill>
                <a:latin typeface="Book Antiqua" panose="02040602050305030304" pitchFamily="18" charset="0"/>
                <a:cs typeface="Courier New"/>
                <a:sym typeface="Courier New"/>
              </a:rPr>
              <a:t>Dues Rec’d. ($109,885.50)</a:t>
            </a:r>
            <a:endParaRPr sz="1200" b="0" i="0" u="none" strike="noStrike" cap="none" dirty="0">
              <a:solidFill>
                <a:schemeClr val="tx1"/>
              </a:solidFill>
              <a:latin typeface="Book Antiqua" panose="02040602050305030304" pitchFamily="18" charset="0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8107"/>
              <a:buFont typeface="Arial"/>
              <a:buNone/>
            </a:pPr>
            <a:endParaRPr sz="1500" b="1" i="0" u="none" strike="noStrike" cap="none" dirty="0">
              <a:solidFill>
                <a:schemeClr val="tx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8107"/>
              <a:buFont typeface="Arial"/>
              <a:buNone/>
            </a:pPr>
            <a:endParaRPr sz="15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96;p54">
            <a:extLst>
              <a:ext uri="{FF2B5EF4-FFF2-40B4-BE49-F238E27FC236}">
                <a16:creationId xmlns:a16="http://schemas.microsoft.com/office/drawing/2014/main" id="{BD0CD0F7-C1AC-AF4B-4933-2E921751DBC7}"/>
              </a:ext>
            </a:extLst>
          </p:cNvPr>
          <p:cNvSpPr/>
          <p:nvPr/>
        </p:nvSpPr>
        <p:spPr>
          <a:xfrm>
            <a:off x="1129243" y="3955442"/>
            <a:ext cx="4359900" cy="70471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97;p54">
            <a:extLst>
              <a:ext uri="{FF2B5EF4-FFF2-40B4-BE49-F238E27FC236}">
                <a16:creationId xmlns:a16="http://schemas.microsoft.com/office/drawing/2014/main" id="{23475282-25E7-B0D3-7691-50F6B1E5799C}"/>
              </a:ext>
            </a:extLst>
          </p:cNvPr>
          <p:cNvSpPr txBox="1"/>
          <p:nvPr/>
        </p:nvSpPr>
        <p:spPr>
          <a:xfrm>
            <a:off x="1191171" y="4048292"/>
            <a:ext cx="275082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80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tx1"/>
                </a:solidFill>
                <a:latin typeface="Book Antiqua" panose="02040602050305030304" pitchFamily="18" charset="0"/>
                <a:ea typeface="Courier New"/>
                <a:cs typeface="Courier New" panose="02070309020205020404" pitchFamily="49" charset="0"/>
                <a:sym typeface="Courier New"/>
              </a:rPr>
              <a:t>Kauffman Grant Account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80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tx1"/>
                </a:solidFill>
                <a:latin typeface="Book Antiqua" panose="02040602050305030304" pitchFamily="18" charset="0"/>
                <a:ea typeface="Courier New"/>
                <a:cs typeface="Courier New" panose="02070309020205020404" pitchFamily="49" charset="0"/>
                <a:sym typeface="Courier New"/>
              </a:rPr>
              <a:t>&amp;</a:t>
            </a:r>
            <a:r>
              <a:rPr lang="en-US" sz="1600" dirty="0">
                <a:solidFill>
                  <a:schemeClr val="tx1"/>
                </a:solidFill>
                <a:latin typeface="Book Antiqua" panose="02040602050305030304" pitchFamily="18" charset="0"/>
                <a:ea typeface="Courier New"/>
                <a:cs typeface="Courier New" panose="02070309020205020404" pitchFamily="49" charset="0"/>
              </a:rPr>
              <a:t> </a:t>
            </a:r>
            <a:r>
              <a:rPr lang="en-US" sz="1600" b="1" i="0" u="none" strike="noStrike" cap="none" dirty="0">
                <a:solidFill>
                  <a:schemeClr val="tx1"/>
                </a:solidFill>
                <a:latin typeface="Book Antiqua" panose="02040602050305030304" pitchFamily="18" charset="0"/>
                <a:ea typeface="Courier New"/>
                <a:cs typeface="Courier New" panose="02070309020205020404" pitchFamily="49" charset="0"/>
                <a:sym typeface="Courier New"/>
              </a:rPr>
              <a:t>CDBG/NCRPC Funds</a:t>
            </a:r>
            <a:endParaRPr sz="1600" b="1" i="0" u="none" strike="noStrike" cap="none" dirty="0">
              <a:solidFill>
                <a:schemeClr val="tx1"/>
              </a:solidFill>
              <a:latin typeface="Book Antiqua" panose="02040602050305030304" pitchFamily="18" charset="0"/>
              <a:ea typeface="Courier New"/>
              <a:cs typeface="Courier New" panose="02070309020205020404" pitchFamily="49" charset="0"/>
              <a:sym typeface="Courier New"/>
            </a:endParaRPr>
          </a:p>
        </p:txBody>
      </p:sp>
      <p:sp>
        <p:nvSpPr>
          <p:cNvPr id="13" name="Google Shape;198;p54">
            <a:extLst>
              <a:ext uri="{FF2B5EF4-FFF2-40B4-BE49-F238E27FC236}">
                <a16:creationId xmlns:a16="http://schemas.microsoft.com/office/drawing/2014/main" id="{C6C285A6-6F87-FBE4-A073-924117A7B618}"/>
              </a:ext>
            </a:extLst>
          </p:cNvPr>
          <p:cNvSpPr txBox="1"/>
          <p:nvPr/>
        </p:nvSpPr>
        <p:spPr>
          <a:xfrm>
            <a:off x="1189128" y="5497994"/>
            <a:ext cx="4199400" cy="4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500" b="1" i="0" u="none" strike="noStrike" cap="none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99;p54">
            <a:extLst>
              <a:ext uri="{FF2B5EF4-FFF2-40B4-BE49-F238E27FC236}">
                <a16:creationId xmlns:a16="http://schemas.microsoft.com/office/drawing/2014/main" id="{B7C19E22-0BA9-C487-BC52-B6D1EEABAFD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2462" y="1829632"/>
            <a:ext cx="2454086" cy="435464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00;p54">
            <a:extLst>
              <a:ext uri="{FF2B5EF4-FFF2-40B4-BE49-F238E27FC236}">
                <a16:creationId xmlns:a16="http://schemas.microsoft.com/office/drawing/2014/main" id="{BABEB638-AA44-9576-95D2-978EF86296E0}"/>
              </a:ext>
            </a:extLst>
          </p:cNvPr>
          <p:cNvSpPr/>
          <p:nvPr/>
        </p:nvSpPr>
        <p:spPr>
          <a:xfrm>
            <a:off x="4004261" y="2378215"/>
            <a:ext cx="1779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spc="300" dirty="0">
                <a:solidFill>
                  <a:srgbClr val="595959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$63,619.67</a:t>
            </a:r>
            <a:endParaRPr sz="1400" b="0" i="0" u="none" strike="noStrike" cap="none" spc="300" dirty="0">
              <a:solidFill>
                <a:srgbClr val="000000"/>
              </a:solidFill>
              <a:latin typeface="Book Antiqua" panose="02040602050305030304" pitchFamily="18" charset="0"/>
              <a:sym typeface="Arial"/>
            </a:endParaRPr>
          </a:p>
        </p:txBody>
      </p:sp>
      <p:sp>
        <p:nvSpPr>
          <p:cNvPr id="16" name="Google Shape;201;p54">
            <a:extLst>
              <a:ext uri="{FF2B5EF4-FFF2-40B4-BE49-F238E27FC236}">
                <a16:creationId xmlns:a16="http://schemas.microsoft.com/office/drawing/2014/main" id="{9CC00C54-393D-53E7-DB17-77B54CD6FDE8}"/>
              </a:ext>
            </a:extLst>
          </p:cNvPr>
          <p:cNvSpPr/>
          <p:nvPr/>
        </p:nvSpPr>
        <p:spPr>
          <a:xfrm>
            <a:off x="1108878" y="5294097"/>
            <a:ext cx="4359900" cy="629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202;p54">
            <a:extLst>
              <a:ext uri="{FF2B5EF4-FFF2-40B4-BE49-F238E27FC236}">
                <a16:creationId xmlns:a16="http://schemas.microsoft.com/office/drawing/2014/main" id="{A400B08F-DBDD-B142-BEEF-1C84C6960F87}"/>
              </a:ext>
            </a:extLst>
          </p:cNvPr>
          <p:cNvSpPr txBox="1"/>
          <p:nvPr/>
        </p:nvSpPr>
        <p:spPr>
          <a:xfrm>
            <a:off x="1172663" y="5441286"/>
            <a:ext cx="22452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tx1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CNB Loan Balance</a:t>
            </a:r>
            <a:endParaRPr sz="1600" b="0" i="0" u="none" strike="noStrike" cap="none" dirty="0">
              <a:solidFill>
                <a:schemeClr val="tx1"/>
              </a:solidFill>
              <a:latin typeface="Book Antiqua" panose="02040602050305030304" pitchFamily="18" charset="0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5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203;p54">
            <a:extLst>
              <a:ext uri="{FF2B5EF4-FFF2-40B4-BE49-F238E27FC236}">
                <a16:creationId xmlns:a16="http://schemas.microsoft.com/office/drawing/2014/main" id="{4A4A7636-CC86-DC85-7467-6F49A7A61EC4}"/>
              </a:ext>
            </a:extLst>
          </p:cNvPr>
          <p:cNvSpPr/>
          <p:nvPr/>
        </p:nvSpPr>
        <p:spPr>
          <a:xfrm>
            <a:off x="3974412" y="5458927"/>
            <a:ext cx="1968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spc="300" dirty="0">
                <a:solidFill>
                  <a:srgbClr val="595959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$26,071.21</a:t>
            </a:r>
            <a:r>
              <a:rPr lang="en-US" sz="1600" spc="300" dirty="0">
                <a:solidFill>
                  <a:srgbClr val="595959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 </a:t>
            </a:r>
            <a:endParaRPr sz="1400" b="0" i="0" u="none" strike="noStrike" cap="none" spc="300" dirty="0">
              <a:solidFill>
                <a:srgbClr val="000000"/>
              </a:solidFill>
              <a:latin typeface="Book Antiqua" panose="02040602050305030304" pitchFamily="18" charset="0"/>
              <a:sym typeface="Arial"/>
            </a:endParaRPr>
          </a:p>
        </p:txBody>
      </p:sp>
      <p:sp>
        <p:nvSpPr>
          <p:cNvPr id="19" name="Google Shape;204;p54">
            <a:extLst>
              <a:ext uri="{FF2B5EF4-FFF2-40B4-BE49-F238E27FC236}">
                <a16:creationId xmlns:a16="http://schemas.microsoft.com/office/drawing/2014/main" id="{C80F1E81-A32F-3DF4-41B1-4A9561C865EA}"/>
              </a:ext>
            </a:extLst>
          </p:cNvPr>
          <p:cNvSpPr/>
          <p:nvPr/>
        </p:nvSpPr>
        <p:spPr>
          <a:xfrm>
            <a:off x="3874259" y="4136478"/>
            <a:ext cx="17793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spc="300" dirty="0">
                <a:solidFill>
                  <a:srgbClr val="595959"/>
                </a:solidFill>
                <a:latin typeface="Book Antiqua" panose="02040602050305030304" pitchFamily="18" charset="0"/>
                <a:ea typeface="Courier New"/>
                <a:cs typeface="Courier New"/>
                <a:sym typeface="Courier New"/>
              </a:rPr>
              <a:t>$183,740.20</a:t>
            </a:r>
            <a:endParaRPr sz="1600" b="0" i="0" u="none" strike="noStrike" cap="none" spc="300" dirty="0">
              <a:solidFill>
                <a:srgbClr val="000000"/>
              </a:solidFill>
              <a:latin typeface="Book Antiqua" panose="0204060205030503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2629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BUDGET</a:t>
            </a:r>
            <a:endParaRPr sz="2800" b="0" i="0" u="none" strike="noStrike" cap="none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9F28C5-7934-FD18-D076-ED1F06243DDB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294" y="1749880"/>
            <a:ext cx="8077900" cy="468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87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dirty="0">
                <a:solidFill>
                  <a:srgbClr val="EBEBEB"/>
                </a:solidFill>
              </a:rPr>
              <a:t>4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NEW BUSINESS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-2393" y="2150229"/>
            <a:ext cx="7682093" cy="408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861610" y="2751760"/>
            <a:ext cx="64855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ook Antiqua" panose="02040602050305030304" pitchFamily="18" charset="0"/>
              </a:rPr>
              <a:t>a. Five-Year Strategic Sustainability Plan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Review of board comments received and response	 	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Vote to accept the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ook Antiqua" panose="02040602050305030304" pitchFamily="18" charset="0"/>
              </a:rPr>
              <a:t>Staff to prioritize and recommend actions going forward (June meeting)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EB96EE-AD46-91C0-AE32-B967CB1A8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833" y="2206240"/>
            <a:ext cx="1463167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9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;p4">
            <a:extLst>
              <a:ext uri="{FF2B5EF4-FFF2-40B4-BE49-F238E27FC236}">
                <a16:creationId xmlns:a16="http://schemas.microsoft.com/office/drawing/2014/main" id="{532DE2B4-C66F-0209-344B-AE9CC5AE6E2C}"/>
              </a:ext>
            </a:extLst>
          </p:cNvPr>
          <p:cNvSpPr/>
          <p:nvPr/>
        </p:nvSpPr>
        <p:spPr>
          <a:xfrm>
            <a:off x="1962109" y="1029400"/>
            <a:ext cx="7181892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dirty="0">
                <a:solidFill>
                  <a:srgbClr val="EBEBEB"/>
                </a:solidFill>
              </a:rPr>
              <a:t>4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spc="600" dirty="0">
                <a:solidFill>
                  <a:srgbClr val="595959"/>
                </a:solidFill>
                <a:latin typeface="Book Antiqua" panose="02040602050305030304" pitchFamily="18" charset="0"/>
                <a:ea typeface="Georgia"/>
                <a:cs typeface="Georgia"/>
                <a:sym typeface="Georgia"/>
              </a:rPr>
              <a:t>NEW BUSINESS</a:t>
            </a:r>
            <a:endParaRPr sz="2800" b="0" i="0" u="none" strike="noStrike" cap="none" spc="600" dirty="0">
              <a:solidFill>
                <a:srgbClr val="595959"/>
              </a:solidFill>
              <a:latin typeface="Book Antiqua" panose="02040602050305030304" pitchFamily="18" charset="0"/>
              <a:ea typeface="Georgia"/>
              <a:cs typeface="Georgia"/>
              <a:sym typeface="Georgia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-2393" y="2150229"/>
            <a:ext cx="7682093" cy="408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861610" y="2310130"/>
            <a:ext cx="6738726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ook Antiqua" panose="02040602050305030304" pitchFamily="18" charset="0"/>
              </a:rPr>
              <a:t>b. Update on EDA Disaster Grant Opportunity</a:t>
            </a:r>
          </a:p>
          <a:p>
            <a:r>
              <a:rPr lang="en-US" sz="2000" i="1" dirty="0">
                <a:latin typeface="Book Antiqua" panose="02040602050305030304" pitchFamily="18" charset="0"/>
              </a:rPr>
              <a:t>Jerry Lonergan </a:t>
            </a:r>
          </a:p>
          <a:p>
            <a:endParaRPr lang="en-US" sz="2000" i="1" dirty="0">
              <a:latin typeface="Book Antiqua" panose="02040602050305030304" pitchFamily="18" charset="0"/>
            </a:endParaRPr>
          </a:p>
          <a:p>
            <a:r>
              <a:rPr lang="en-US" sz="2000" b="1" dirty="0">
                <a:latin typeface="Book Antiqua" panose="02040602050305030304" pitchFamily="18" charset="0"/>
              </a:rPr>
              <a:t>c. Other Grant Possibilities</a:t>
            </a:r>
          </a:p>
          <a:p>
            <a:r>
              <a:rPr lang="en-US" sz="2000" i="1" dirty="0">
                <a:latin typeface="Book Antiqua" panose="02040602050305030304" pitchFamily="18" charset="0"/>
              </a:rPr>
              <a:t>Jerry Lonergan </a:t>
            </a:r>
          </a:p>
          <a:p>
            <a:endParaRPr lang="en-US" sz="2000" i="1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Book Antiqua" panose="02040602050305030304" pitchFamily="18" charset="0"/>
              </a:rPr>
              <a:t>EDA Public Works and Economic Adjustment Assistance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Book Antiqua" panose="02040602050305030304" pitchFamily="18" charset="0"/>
              </a:rPr>
              <a:t>EDA Planning and Local Assistance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Book Antiqua" panose="02040602050305030304" pitchFamily="18" charset="0"/>
              </a:rPr>
              <a:t>KS Dept of Commerce – Request for Proposals to EDOs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DFD651-9A32-7318-F57F-8463440A9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9700" y="2206240"/>
            <a:ext cx="1463167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92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3F04C-CF77-6281-A8F2-24135F254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164467"/>
            <a:ext cx="6858000" cy="951859"/>
          </a:xfrm>
        </p:spPr>
        <p:txBody>
          <a:bodyPr>
            <a:norm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Grants on the Horizon</a:t>
            </a:r>
          </a:p>
        </p:txBody>
      </p:sp>
      <p:pic>
        <p:nvPicPr>
          <p:cNvPr id="5" name="Picture 4" descr="A picture containing painting, art, art paint, sketch&#10;&#10;Description automatically generated">
            <a:extLst>
              <a:ext uri="{FF2B5EF4-FFF2-40B4-BE49-F238E27FC236}">
                <a16:creationId xmlns:a16="http://schemas.microsoft.com/office/drawing/2014/main" id="{BCC120B6-8AEC-7983-2D40-E025F7F6D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116326"/>
            <a:ext cx="6858000" cy="139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6329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1833</TotalTime>
  <Words>1163</Words>
  <Application>Microsoft Office PowerPoint</Application>
  <PresentationFormat>On-screen Show (4:3)</PresentationFormat>
  <Paragraphs>290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Book Antiqua</vt:lpstr>
      <vt:lpstr>Calibri</vt:lpstr>
      <vt:lpstr>Corbel</vt:lpstr>
      <vt:lpstr>Courier New</vt:lpstr>
      <vt:lpstr>Georgia</vt:lpstr>
      <vt:lpstr>Times New Roman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Grants on the Horizon</vt:lpstr>
      <vt:lpstr>EDA Disaster Supplemental Addressing economic challenges in areas with a declaration of a major disaster</vt:lpstr>
      <vt:lpstr>Next Steps</vt:lpstr>
      <vt:lpstr>EDA Planning and Technical Assistance EDA Economic Adjustment Assistance</vt:lpstr>
      <vt:lpstr>KS Dept of Commerce –  Request for Proposal</vt:lpstr>
      <vt:lpstr>PowerPoint Presentation</vt:lpstr>
      <vt:lpstr>FHRC Member “Retreat Survey” – 10 Responses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janna williams8</dc:creator>
  <cp:lastModifiedBy>Holly Hendershot</cp:lastModifiedBy>
  <cp:revision>21</cp:revision>
  <dcterms:created xsi:type="dcterms:W3CDTF">2020-03-12T19:31:15Z</dcterms:created>
  <dcterms:modified xsi:type="dcterms:W3CDTF">2023-05-19T16:03:51Z</dcterms:modified>
</cp:coreProperties>
</file>