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74" r:id="rId7"/>
    <p:sldId id="268" r:id="rId8"/>
    <p:sldId id="275" r:id="rId9"/>
    <p:sldId id="276" r:id="rId10"/>
    <p:sldId id="269" r:id="rId11"/>
    <p:sldId id="270" r:id="rId12"/>
    <p:sldId id="271" r:id="rId13"/>
    <p:sldId id="272" r:id="rId14"/>
    <p:sldId id="273" r:id="rId15"/>
    <p:sldId id="264" r:id="rId16"/>
    <p:sldId id="265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i5bBBfucCA5L+xuo+uAqlgRUI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999999"/>
    <a:srgbClr val="81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8A3141-0F7E-4D60-BA5E-40B2638BC6DA}" v="17" dt="2023-04-21T13:43:37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1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Hendershot" userId="d688778821336bb9" providerId="LiveId" clId="{348A3141-0F7E-4D60-BA5E-40B2638BC6DA}"/>
    <pc:docChg chg="undo custSel addSld delSld modSld delMainMaster">
      <pc:chgData name="Holly Hendershot" userId="d688778821336bb9" providerId="LiveId" clId="{348A3141-0F7E-4D60-BA5E-40B2638BC6DA}" dt="2023-04-21T13:43:44.054" v="1263" actId="2696"/>
      <pc:docMkLst>
        <pc:docMk/>
      </pc:docMkLst>
      <pc:sldChg chg="delSp modSp mod">
        <pc:chgData name="Holly Hendershot" userId="d688778821336bb9" providerId="LiveId" clId="{348A3141-0F7E-4D60-BA5E-40B2638BC6DA}" dt="2023-04-20T18:18:17.474" v="1247" actId="1035"/>
        <pc:sldMkLst>
          <pc:docMk/>
          <pc:sldMk cId="0" sldId="257"/>
        </pc:sldMkLst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3" creationId="{BA867885-8176-7222-EFCE-255BAA70E51E}"/>
          </ac:spMkLst>
        </pc:spChg>
        <pc:spChg chg="del">
          <ac:chgData name="Holly Hendershot" userId="d688778821336bb9" providerId="LiveId" clId="{348A3141-0F7E-4D60-BA5E-40B2638BC6DA}" dt="2023-04-19T17:23:32.121" v="0" actId="478"/>
          <ac:spMkLst>
            <pc:docMk/>
            <pc:sldMk cId="0" sldId="257"/>
            <ac:spMk id="4" creationId="{16E44DBD-6030-95C8-BFC3-0CE97CBC42E8}"/>
          </ac:spMkLst>
        </pc:spChg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121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122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123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125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126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127" creationId="{00000000-0000-0000-0000-000000000000}"/>
          </ac:spMkLst>
        </pc:spChg>
        <pc:spChg chg="del">
          <ac:chgData name="Holly Hendershot" userId="d688778821336bb9" providerId="LiveId" clId="{348A3141-0F7E-4D60-BA5E-40B2638BC6DA}" dt="2023-04-19T17:23:47.301" v="4" actId="478"/>
          <ac:spMkLst>
            <pc:docMk/>
            <pc:sldMk cId="0" sldId="257"/>
            <ac:spMk id="128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8:18:17.474" v="1247" actId="1035"/>
          <ac:spMkLst>
            <pc:docMk/>
            <pc:sldMk cId="0" sldId="257"/>
            <ac:spMk id="129" creationId="{00000000-0000-0000-0000-000000000000}"/>
          </ac:spMkLst>
        </pc:spChg>
      </pc:sldChg>
      <pc:sldChg chg="modSp mod">
        <pc:chgData name="Holly Hendershot" userId="d688778821336bb9" providerId="LiveId" clId="{348A3141-0F7E-4D60-BA5E-40B2638BC6DA}" dt="2023-04-19T17:24:05.487" v="9" actId="1076"/>
        <pc:sldMkLst>
          <pc:docMk/>
          <pc:sldMk cId="0" sldId="258"/>
        </pc:sldMkLst>
        <pc:spChg chg="mod">
          <ac:chgData name="Holly Hendershot" userId="d688778821336bb9" providerId="LiveId" clId="{348A3141-0F7E-4D60-BA5E-40B2638BC6DA}" dt="2023-04-19T17:24:05.487" v="9" actId="1076"/>
          <ac:spMkLst>
            <pc:docMk/>
            <pc:sldMk cId="0" sldId="258"/>
            <ac:spMk id="7" creationId="{8BF338BB-A973-907B-0E5C-8B6C0D70EA56}"/>
          </ac:spMkLst>
        </pc:spChg>
        <pc:picChg chg="mod">
          <ac:chgData name="Holly Hendershot" userId="d688778821336bb9" providerId="LiveId" clId="{348A3141-0F7E-4D60-BA5E-40B2638BC6DA}" dt="2023-04-19T17:24:04.917" v="8" actId="1076"/>
          <ac:picMkLst>
            <pc:docMk/>
            <pc:sldMk cId="0" sldId="258"/>
            <ac:picMk id="154" creationId="{00000000-0000-0000-0000-000000000000}"/>
          </ac:picMkLst>
        </pc:picChg>
      </pc:sldChg>
      <pc:sldChg chg="modSp mod">
        <pc:chgData name="Holly Hendershot" userId="d688778821336bb9" providerId="LiveId" clId="{348A3141-0F7E-4D60-BA5E-40B2638BC6DA}" dt="2023-04-20T18:18:27.572" v="1249" actId="1076"/>
        <pc:sldMkLst>
          <pc:docMk/>
          <pc:sldMk cId="0" sldId="260"/>
        </pc:sldMkLst>
        <pc:spChg chg="mod">
          <ac:chgData name="Holly Hendershot" userId="d688778821336bb9" providerId="LiveId" clId="{348A3141-0F7E-4D60-BA5E-40B2638BC6DA}" dt="2023-04-20T18:18:27.572" v="1249" actId="1076"/>
          <ac:spMkLst>
            <pc:docMk/>
            <pc:sldMk cId="0" sldId="260"/>
            <ac:spMk id="2" creationId="{2E73DA29-B58A-CC7F-B6F3-6CC49289E684}"/>
          </ac:spMkLst>
        </pc:spChg>
      </pc:sldChg>
      <pc:sldChg chg="modSp mod">
        <pc:chgData name="Holly Hendershot" userId="d688778821336bb9" providerId="LiveId" clId="{348A3141-0F7E-4D60-BA5E-40B2638BC6DA}" dt="2023-04-20T17:44:40.376" v="777" actId="1076"/>
        <pc:sldMkLst>
          <pc:docMk/>
          <pc:sldMk cId="0" sldId="261"/>
        </pc:sldMkLst>
        <pc:spChg chg="mod">
          <ac:chgData name="Holly Hendershot" userId="d688778821336bb9" providerId="LiveId" clId="{348A3141-0F7E-4D60-BA5E-40B2638BC6DA}" dt="2023-04-20T17:44:07.278" v="773" actId="1076"/>
          <ac:spMkLst>
            <pc:docMk/>
            <pc:sldMk cId="0" sldId="261"/>
            <ac:spMk id="188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0:34.354" v="732" actId="1076"/>
          <ac:spMkLst>
            <pc:docMk/>
            <pc:sldMk cId="0" sldId="261"/>
            <ac:spMk id="190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3:22.863" v="759" actId="14100"/>
          <ac:spMkLst>
            <pc:docMk/>
            <pc:sldMk cId="0" sldId="261"/>
            <ac:spMk id="191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3:01.833" v="758" actId="207"/>
          <ac:spMkLst>
            <pc:docMk/>
            <pc:sldMk cId="0" sldId="261"/>
            <ac:spMk id="192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4:31.661" v="775" actId="1076"/>
          <ac:spMkLst>
            <pc:docMk/>
            <pc:sldMk cId="0" sldId="261"/>
            <ac:spMk id="193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4:40.376" v="777" actId="1076"/>
          <ac:spMkLst>
            <pc:docMk/>
            <pc:sldMk cId="0" sldId="261"/>
            <ac:spMk id="194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4:36.663" v="776" actId="1076"/>
          <ac:spMkLst>
            <pc:docMk/>
            <pc:sldMk cId="0" sldId="261"/>
            <ac:spMk id="195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4:16.233" v="774" actId="14100"/>
          <ac:spMkLst>
            <pc:docMk/>
            <pc:sldMk cId="0" sldId="261"/>
            <ac:spMk id="196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3:01.833" v="758" actId="207"/>
          <ac:spMkLst>
            <pc:docMk/>
            <pc:sldMk cId="0" sldId="261"/>
            <ac:spMk id="197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3:01.833" v="758" actId="207"/>
          <ac:spMkLst>
            <pc:docMk/>
            <pc:sldMk cId="0" sldId="261"/>
            <ac:spMk id="198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0:19.904" v="730" actId="20577"/>
          <ac:spMkLst>
            <pc:docMk/>
            <pc:sldMk cId="0" sldId="261"/>
            <ac:spMk id="200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3:01.833" v="758" actId="207"/>
          <ac:spMkLst>
            <pc:docMk/>
            <pc:sldMk cId="0" sldId="261"/>
            <ac:spMk id="201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3:01.833" v="758" actId="207"/>
          <ac:spMkLst>
            <pc:docMk/>
            <pc:sldMk cId="0" sldId="261"/>
            <ac:spMk id="202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42:38.573" v="757" actId="255"/>
          <ac:spMkLst>
            <pc:docMk/>
            <pc:sldMk cId="0" sldId="261"/>
            <ac:spMk id="204" creationId="{00000000-0000-0000-0000-000000000000}"/>
          </ac:spMkLst>
        </pc:spChg>
      </pc:sldChg>
      <pc:sldChg chg="modSp del mod">
        <pc:chgData name="Holly Hendershot" userId="d688778821336bb9" providerId="LiveId" clId="{348A3141-0F7E-4D60-BA5E-40B2638BC6DA}" dt="2023-04-21T13:43:44.054" v="1263" actId="2696"/>
        <pc:sldMkLst>
          <pc:docMk/>
          <pc:sldMk cId="0" sldId="263"/>
        </pc:sldMkLst>
        <pc:spChg chg="mod">
          <ac:chgData name="Holly Hendershot" userId="d688778821336bb9" providerId="LiveId" clId="{348A3141-0F7E-4D60-BA5E-40B2638BC6DA}" dt="2023-04-19T17:34:19.456" v="683" actId="20577"/>
          <ac:spMkLst>
            <pc:docMk/>
            <pc:sldMk cId="0" sldId="263"/>
            <ac:spMk id="2" creationId="{3C95C72A-1B45-8037-0946-CE1AC464859E}"/>
          </ac:spMkLst>
        </pc:spChg>
      </pc:sldChg>
      <pc:sldChg chg="del">
        <pc:chgData name="Holly Hendershot" userId="d688778821336bb9" providerId="LiveId" clId="{348A3141-0F7E-4D60-BA5E-40B2638BC6DA}" dt="2023-04-19T17:30:12.912" v="344" actId="2696"/>
        <pc:sldMkLst>
          <pc:docMk/>
          <pc:sldMk cId="431894107" sldId="267"/>
        </pc:sldMkLst>
      </pc:sldChg>
      <pc:sldChg chg="modSp mod">
        <pc:chgData name="Holly Hendershot" userId="d688778821336bb9" providerId="LiveId" clId="{348A3141-0F7E-4D60-BA5E-40B2638BC6DA}" dt="2023-04-20T18:16:42.307" v="1206" actId="20577"/>
        <pc:sldMkLst>
          <pc:docMk/>
          <pc:sldMk cId="3132269832" sldId="268"/>
        </pc:sldMkLst>
        <pc:spChg chg="mod">
          <ac:chgData name="Holly Hendershot" userId="d688778821336bb9" providerId="LiveId" clId="{348A3141-0F7E-4D60-BA5E-40B2638BC6DA}" dt="2023-04-20T18:16:42.307" v="1206" actId="20577"/>
          <ac:spMkLst>
            <pc:docMk/>
            <pc:sldMk cId="3132269832" sldId="268"/>
            <ac:spMk id="215" creationId="{00000000-0000-0000-0000-000000000000}"/>
          </ac:spMkLst>
        </pc:spChg>
      </pc:sldChg>
      <pc:sldChg chg="del">
        <pc:chgData name="Holly Hendershot" userId="d688778821336bb9" providerId="LiveId" clId="{348A3141-0F7E-4D60-BA5E-40B2638BC6DA}" dt="2023-04-19T17:30:18.536" v="345" actId="2696"/>
        <pc:sldMkLst>
          <pc:docMk/>
          <pc:sldMk cId="34016496" sldId="269"/>
        </pc:sldMkLst>
      </pc:sldChg>
      <pc:sldChg chg="modSp add mod">
        <pc:chgData name="Holly Hendershot" userId="d688778821336bb9" providerId="LiveId" clId="{348A3141-0F7E-4D60-BA5E-40B2638BC6DA}" dt="2023-04-19T17:56:55.381" v="701" actId="1076"/>
        <pc:sldMkLst>
          <pc:docMk/>
          <pc:sldMk cId="1715931121" sldId="269"/>
        </pc:sldMkLst>
        <pc:spChg chg="mod">
          <ac:chgData name="Holly Hendershot" userId="d688778821336bb9" providerId="LiveId" clId="{348A3141-0F7E-4D60-BA5E-40B2638BC6DA}" dt="2023-04-19T17:33:59.087" v="678" actId="255"/>
          <ac:spMkLst>
            <pc:docMk/>
            <pc:sldMk cId="1715931121" sldId="269"/>
            <ac:spMk id="2" creationId="{3C95C72A-1B45-8037-0946-CE1AC464859E}"/>
          </ac:spMkLst>
        </pc:spChg>
        <pc:spChg chg="mod">
          <ac:chgData name="Holly Hendershot" userId="d688778821336bb9" providerId="LiveId" clId="{348A3141-0F7E-4D60-BA5E-40B2638BC6DA}" dt="2023-04-19T17:56:55.381" v="701" actId="1076"/>
          <ac:spMkLst>
            <pc:docMk/>
            <pc:sldMk cId="1715931121" sldId="269"/>
            <ac:spMk id="226" creationId="{00000000-0000-0000-0000-000000000000}"/>
          </ac:spMkLst>
        </pc:spChg>
      </pc:sldChg>
      <pc:sldChg chg="addSp modSp new mod">
        <pc:chgData name="Holly Hendershot" userId="d688778821336bb9" providerId="LiveId" clId="{348A3141-0F7E-4D60-BA5E-40B2638BC6DA}" dt="2023-04-19T17:54:15.210" v="689" actId="14100"/>
        <pc:sldMkLst>
          <pc:docMk/>
          <pc:sldMk cId="2404968034" sldId="270"/>
        </pc:sldMkLst>
        <pc:picChg chg="add mod">
          <ac:chgData name="Holly Hendershot" userId="d688778821336bb9" providerId="LiveId" clId="{348A3141-0F7E-4D60-BA5E-40B2638BC6DA}" dt="2023-04-19T17:54:15.210" v="689" actId="14100"/>
          <ac:picMkLst>
            <pc:docMk/>
            <pc:sldMk cId="2404968034" sldId="270"/>
            <ac:picMk id="3" creationId="{A3D5360C-4564-C4F8-6C53-BEDF7AAEECA3}"/>
          </ac:picMkLst>
        </pc:picChg>
      </pc:sldChg>
      <pc:sldChg chg="del">
        <pc:chgData name="Holly Hendershot" userId="d688778821336bb9" providerId="LiveId" clId="{348A3141-0F7E-4D60-BA5E-40B2638BC6DA}" dt="2023-04-19T17:30:31.312" v="346" actId="2696"/>
        <pc:sldMkLst>
          <pc:docMk/>
          <pc:sldMk cId="2216845743" sldId="271"/>
        </pc:sldMkLst>
      </pc:sldChg>
      <pc:sldChg chg="addSp modSp new mod">
        <pc:chgData name="Holly Hendershot" userId="d688778821336bb9" providerId="LiveId" clId="{348A3141-0F7E-4D60-BA5E-40B2638BC6DA}" dt="2023-04-19T17:54:57.188" v="693" actId="962"/>
        <pc:sldMkLst>
          <pc:docMk/>
          <pc:sldMk cId="2860863644" sldId="271"/>
        </pc:sldMkLst>
        <pc:picChg chg="add mod">
          <ac:chgData name="Holly Hendershot" userId="d688778821336bb9" providerId="LiveId" clId="{348A3141-0F7E-4D60-BA5E-40B2638BC6DA}" dt="2023-04-19T17:54:57.188" v="693" actId="962"/>
          <ac:picMkLst>
            <pc:docMk/>
            <pc:sldMk cId="2860863644" sldId="271"/>
            <ac:picMk id="3" creationId="{91E7C320-35D3-2E2D-0519-522721C6E916}"/>
          </ac:picMkLst>
        </pc:picChg>
      </pc:sldChg>
      <pc:sldChg chg="addSp modSp new mod">
        <pc:chgData name="Holly Hendershot" userId="d688778821336bb9" providerId="LiveId" clId="{348A3141-0F7E-4D60-BA5E-40B2638BC6DA}" dt="2023-04-19T17:55:19.591" v="696" actId="27614"/>
        <pc:sldMkLst>
          <pc:docMk/>
          <pc:sldMk cId="1818798220" sldId="272"/>
        </pc:sldMkLst>
        <pc:picChg chg="add mod">
          <ac:chgData name="Holly Hendershot" userId="d688778821336bb9" providerId="LiveId" clId="{348A3141-0F7E-4D60-BA5E-40B2638BC6DA}" dt="2023-04-19T17:55:19.591" v="696" actId="27614"/>
          <ac:picMkLst>
            <pc:docMk/>
            <pc:sldMk cId="1818798220" sldId="272"/>
            <ac:picMk id="3" creationId="{7085D3D1-9701-A1C5-3B1C-C564106F67AE}"/>
          </ac:picMkLst>
        </pc:picChg>
      </pc:sldChg>
      <pc:sldChg chg="addSp delSp modSp new mod">
        <pc:chgData name="Holly Hendershot" userId="d688778821336bb9" providerId="LiveId" clId="{348A3141-0F7E-4D60-BA5E-40B2638BC6DA}" dt="2023-04-20T18:22:11.465" v="1262" actId="1076"/>
        <pc:sldMkLst>
          <pc:docMk/>
          <pc:sldMk cId="3514644350" sldId="273"/>
        </pc:sldMkLst>
        <pc:graphicFrameChg chg="add del mod">
          <ac:chgData name="Holly Hendershot" userId="d688778821336bb9" providerId="LiveId" clId="{348A3141-0F7E-4D60-BA5E-40B2638BC6DA}" dt="2023-04-20T18:19:25.903" v="1253" actId="478"/>
          <ac:graphicFrameMkLst>
            <pc:docMk/>
            <pc:sldMk cId="3514644350" sldId="273"/>
            <ac:graphicFrameMk id="2" creationId="{C792509B-DCE0-17CA-E0AC-4B3E33DFB590}"/>
          </ac:graphicFrameMkLst>
        </pc:graphicFrameChg>
        <pc:picChg chg="add del mod">
          <ac:chgData name="Holly Hendershot" userId="d688778821336bb9" providerId="LiveId" clId="{348A3141-0F7E-4D60-BA5E-40B2638BC6DA}" dt="2023-04-20T18:18:51.604" v="1250" actId="478"/>
          <ac:picMkLst>
            <pc:docMk/>
            <pc:sldMk cId="3514644350" sldId="273"/>
            <ac:picMk id="3" creationId="{74DDF1AB-6BE6-EA6F-CCB4-60633F06846C}"/>
          </ac:picMkLst>
        </pc:picChg>
        <pc:picChg chg="add mod">
          <ac:chgData name="Holly Hendershot" userId="d688778821336bb9" providerId="LiveId" clId="{348A3141-0F7E-4D60-BA5E-40B2638BC6DA}" dt="2023-04-20T18:22:11.465" v="1262" actId="1076"/>
          <ac:picMkLst>
            <pc:docMk/>
            <pc:sldMk cId="3514644350" sldId="273"/>
            <ac:picMk id="5" creationId="{0936E97E-DCE0-4B10-76A2-B31A24D015CD}"/>
          </ac:picMkLst>
        </pc:picChg>
      </pc:sldChg>
      <pc:sldChg chg="del">
        <pc:chgData name="Holly Hendershot" userId="d688778821336bb9" providerId="LiveId" clId="{348A3141-0F7E-4D60-BA5E-40B2638BC6DA}" dt="2023-04-19T17:29:18.892" v="339" actId="2696"/>
        <pc:sldMkLst>
          <pc:docMk/>
          <pc:sldMk cId="3618542906" sldId="273"/>
        </pc:sldMkLst>
      </pc:sldChg>
      <pc:sldChg chg="addSp delSp modSp add mod">
        <pc:chgData name="Holly Hendershot" userId="d688778821336bb9" providerId="LiveId" clId="{348A3141-0F7E-4D60-BA5E-40B2638BC6DA}" dt="2023-04-20T17:53:17.048" v="1098" actId="122"/>
        <pc:sldMkLst>
          <pc:docMk/>
          <pc:sldMk cId="3224044153" sldId="274"/>
        </pc:sldMkLst>
        <pc:spChg chg="add mod">
          <ac:chgData name="Holly Hendershot" userId="d688778821336bb9" providerId="LiveId" clId="{348A3141-0F7E-4D60-BA5E-40B2638BC6DA}" dt="2023-04-20T17:51:38.094" v="1077" actId="1076"/>
          <ac:spMkLst>
            <pc:docMk/>
            <pc:sldMk cId="3224044153" sldId="274"/>
            <ac:spMk id="2" creationId="{6E806A55-67B1-5500-D472-D8C9FC6E3686}"/>
          </ac:spMkLst>
        </pc:spChg>
        <pc:spChg chg="mod">
          <ac:chgData name="Holly Hendershot" userId="d688778821336bb9" providerId="LiveId" clId="{348A3141-0F7E-4D60-BA5E-40B2638BC6DA}" dt="2023-04-20T17:50:47.011" v="1067" actId="20577"/>
          <ac:spMkLst>
            <pc:docMk/>
            <pc:sldMk cId="3224044153" sldId="274"/>
            <ac:spMk id="190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3:07.973" v="1096" actId="1076"/>
          <ac:spMkLst>
            <pc:docMk/>
            <pc:sldMk cId="3224044153" sldId="274"/>
            <ac:spMk id="191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3:17.048" v="1098" actId="122"/>
          <ac:spMkLst>
            <pc:docMk/>
            <pc:sldMk cId="3224044153" sldId="274"/>
            <ac:spMk id="192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0:14.426" v="1061" actId="14100"/>
          <ac:spMkLst>
            <pc:docMk/>
            <pc:sldMk cId="3224044153" sldId="274"/>
            <ac:spMk id="193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0:22.225" v="1063" actId="1076"/>
          <ac:spMkLst>
            <pc:docMk/>
            <pc:sldMk cId="3224044153" sldId="274"/>
            <ac:spMk id="194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0:18.284" v="1062" actId="1076"/>
          <ac:spMkLst>
            <pc:docMk/>
            <pc:sldMk cId="3224044153" sldId="274"/>
            <ac:spMk id="195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0:39.276" v="1065" actId="14100"/>
          <ac:spMkLst>
            <pc:docMk/>
            <pc:sldMk cId="3224044153" sldId="274"/>
            <ac:spMk id="196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0:44.121" v="1066" actId="1076"/>
          <ac:spMkLst>
            <pc:docMk/>
            <pc:sldMk cId="3224044153" sldId="274"/>
            <ac:spMk id="197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1:10.736" v="1069" actId="1076"/>
          <ac:spMkLst>
            <pc:docMk/>
            <pc:sldMk cId="3224044153" sldId="274"/>
            <ac:spMk id="198" creationId="{00000000-0000-0000-0000-000000000000}"/>
          </ac:spMkLst>
        </pc:spChg>
        <pc:spChg chg="del mod">
          <ac:chgData name="Holly Hendershot" userId="d688778821336bb9" providerId="LiveId" clId="{348A3141-0F7E-4D60-BA5E-40B2638BC6DA}" dt="2023-04-20T17:45:33.860" v="830" actId="478"/>
          <ac:spMkLst>
            <pc:docMk/>
            <pc:sldMk cId="3224044153" sldId="274"/>
            <ac:spMk id="200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1:10.736" v="1069" actId="1076"/>
          <ac:spMkLst>
            <pc:docMk/>
            <pc:sldMk cId="3224044153" sldId="274"/>
            <ac:spMk id="201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1:10.736" v="1069" actId="1076"/>
          <ac:spMkLst>
            <pc:docMk/>
            <pc:sldMk cId="3224044153" sldId="274"/>
            <ac:spMk id="202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1:16.537" v="1070" actId="1076"/>
          <ac:spMkLst>
            <pc:docMk/>
            <pc:sldMk cId="3224044153" sldId="274"/>
            <ac:spMk id="203" creationId="{00000000-0000-0000-0000-000000000000}"/>
          </ac:spMkLst>
        </pc:spChg>
        <pc:spChg chg="mod">
          <ac:chgData name="Holly Hendershot" userId="d688778821336bb9" providerId="LiveId" clId="{348A3141-0F7E-4D60-BA5E-40B2638BC6DA}" dt="2023-04-20T17:50:53.693" v="1068" actId="1076"/>
          <ac:spMkLst>
            <pc:docMk/>
            <pc:sldMk cId="3224044153" sldId="274"/>
            <ac:spMk id="204" creationId="{00000000-0000-0000-0000-000000000000}"/>
          </ac:spMkLst>
        </pc:spChg>
        <pc:cxnChg chg="add mod">
          <ac:chgData name="Holly Hendershot" userId="d688778821336bb9" providerId="LiveId" clId="{348A3141-0F7E-4D60-BA5E-40B2638BC6DA}" dt="2023-04-20T17:52:14.655" v="1080" actId="1037"/>
          <ac:cxnSpMkLst>
            <pc:docMk/>
            <pc:sldMk cId="3224044153" sldId="274"/>
            <ac:cxnSpMk id="4" creationId="{FF18700E-45FB-DB72-E8AC-34F16B95D34A}"/>
          </ac:cxnSpMkLst>
        </pc:cxnChg>
      </pc:sldChg>
      <pc:sldChg chg="del">
        <pc:chgData name="Holly Hendershot" userId="d688778821336bb9" providerId="LiveId" clId="{348A3141-0F7E-4D60-BA5E-40B2638BC6DA}" dt="2023-04-19T17:29:27.674" v="340" actId="2696"/>
        <pc:sldMkLst>
          <pc:docMk/>
          <pc:sldMk cId="3484357706" sldId="274"/>
        </pc:sldMkLst>
      </pc:sldChg>
      <pc:sldChg chg="del">
        <pc:chgData name="Holly Hendershot" userId="d688778821336bb9" providerId="LiveId" clId="{348A3141-0F7E-4D60-BA5E-40B2638BC6DA}" dt="2023-04-19T17:29:30.757" v="341" actId="2696"/>
        <pc:sldMkLst>
          <pc:docMk/>
          <pc:sldMk cId="1829939285" sldId="275"/>
        </pc:sldMkLst>
      </pc:sldChg>
      <pc:sldChg chg="modSp add mod">
        <pc:chgData name="Holly Hendershot" userId="d688778821336bb9" providerId="LiveId" clId="{348A3141-0F7E-4D60-BA5E-40B2638BC6DA}" dt="2023-04-20T17:57:02.351" v="1144" actId="20577"/>
        <pc:sldMkLst>
          <pc:docMk/>
          <pc:sldMk cId="1968901124" sldId="275"/>
        </pc:sldMkLst>
        <pc:spChg chg="mod">
          <ac:chgData name="Holly Hendershot" userId="d688778821336bb9" providerId="LiveId" clId="{348A3141-0F7E-4D60-BA5E-40B2638BC6DA}" dt="2023-04-20T17:57:02.351" v="1144" actId="20577"/>
          <ac:spMkLst>
            <pc:docMk/>
            <pc:sldMk cId="1968901124" sldId="275"/>
            <ac:spMk id="215" creationId="{00000000-0000-0000-0000-000000000000}"/>
          </ac:spMkLst>
        </pc:spChg>
      </pc:sldChg>
      <pc:sldChg chg="del">
        <pc:chgData name="Holly Hendershot" userId="d688778821336bb9" providerId="LiveId" clId="{348A3141-0F7E-4D60-BA5E-40B2638BC6DA}" dt="2023-04-19T17:29:33.295" v="342" actId="2696"/>
        <pc:sldMkLst>
          <pc:docMk/>
          <pc:sldMk cId="193607634" sldId="276"/>
        </pc:sldMkLst>
      </pc:sldChg>
      <pc:sldChg chg="addSp delSp modSp new del mod">
        <pc:chgData name="Holly Hendershot" userId="d688778821336bb9" providerId="LiveId" clId="{348A3141-0F7E-4D60-BA5E-40B2638BC6DA}" dt="2023-04-20T18:15:11.680" v="1176" actId="2696"/>
        <pc:sldMkLst>
          <pc:docMk/>
          <pc:sldMk cId="3951610754" sldId="276"/>
        </pc:sldMkLst>
        <pc:graphicFrameChg chg="add del mod">
          <ac:chgData name="Holly Hendershot" userId="d688778821336bb9" providerId="LiveId" clId="{348A3141-0F7E-4D60-BA5E-40B2638BC6DA}" dt="2023-04-20T18:08:13.507" v="1171" actId="478"/>
          <ac:graphicFrameMkLst>
            <pc:docMk/>
            <pc:sldMk cId="3951610754" sldId="276"/>
            <ac:graphicFrameMk id="2" creationId="{18679163-451F-1FA5-09ED-673A695A69DB}"/>
          </ac:graphicFrameMkLst>
        </pc:graphicFrameChg>
        <pc:graphicFrameChg chg="add del mod">
          <ac:chgData name="Holly Hendershot" userId="d688778821336bb9" providerId="LiveId" clId="{348A3141-0F7E-4D60-BA5E-40B2638BC6DA}" dt="2023-04-20T18:15:04.591" v="1175"/>
          <ac:graphicFrameMkLst>
            <pc:docMk/>
            <pc:sldMk cId="3951610754" sldId="276"/>
            <ac:graphicFrameMk id="3" creationId="{C789DB25-BC89-30C5-C505-956774C48FC0}"/>
          </ac:graphicFrameMkLst>
        </pc:graphicFrameChg>
      </pc:sldChg>
      <pc:sldChg chg="del">
        <pc:chgData name="Holly Hendershot" userId="d688778821336bb9" providerId="LiveId" clId="{348A3141-0F7E-4D60-BA5E-40B2638BC6DA}" dt="2023-04-19T17:29:37.945" v="343" actId="2696"/>
        <pc:sldMkLst>
          <pc:docMk/>
          <pc:sldMk cId="1685523571" sldId="277"/>
        </pc:sldMkLst>
      </pc:sldChg>
      <pc:sldMasterChg chg="del delSldLayout">
        <pc:chgData name="Holly Hendershot" userId="d688778821336bb9" providerId="LiveId" clId="{348A3141-0F7E-4D60-BA5E-40B2638BC6DA}" dt="2023-04-19T17:29:37.945" v="343" actId="2696"/>
        <pc:sldMasterMkLst>
          <pc:docMk/>
          <pc:sldMasterMk cId="2135688111" sldId="2147483664"/>
        </pc:sldMasterMkLst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1173441332" sldId="2147483665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2493000686" sldId="2147483666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3383191859" sldId="2147483667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210051654" sldId="2147483668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239785149" sldId="2147483669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3715853753" sldId="2147483670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392241583" sldId="2147483671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96020357" sldId="2147483672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1415440771" sldId="2147483673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1177316227" sldId="2147483674"/>
          </pc:sldLayoutMkLst>
        </pc:sldLayoutChg>
        <pc:sldLayoutChg chg="del">
          <pc:chgData name="Holly Hendershot" userId="d688778821336bb9" providerId="LiveId" clId="{348A3141-0F7E-4D60-BA5E-40B2638BC6DA}" dt="2023-04-19T17:29:37.945" v="343" actId="2696"/>
          <pc:sldLayoutMkLst>
            <pc:docMk/>
            <pc:sldMasterMk cId="2135688111" sldId="2147483664"/>
            <pc:sldLayoutMk cId="1058029887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6058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156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46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9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594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40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Google Shape;71;p40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41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41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323528" y="884717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7" name="Google Shape;87;p44"/>
          <p:cNvCxnSpPr/>
          <p:nvPr/>
        </p:nvCxnSpPr>
        <p:spPr>
          <a:xfrm>
            <a:off x="304800" y="7366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5"/>
          <p:cNvSpPr txBox="1"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body" idx="2"/>
          </p:nvPr>
        </p:nvSpPr>
        <p:spPr>
          <a:xfrm>
            <a:off x="457200" y="2175934"/>
            <a:ext cx="4040188" cy="3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3"/>
          </p:nvPr>
        </p:nvSpPr>
        <p:spPr>
          <a:xfrm>
            <a:off x="4645026" y="1534584"/>
            <a:ext cx="4041775" cy="64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4"/>
          </p:nvPr>
        </p:nvSpPr>
        <p:spPr>
          <a:xfrm>
            <a:off x="4645026" y="2175934"/>
            <a:ext cx="4041775" cy="3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0" cy="585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3" cy="469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 rot="5400000">
            <a:off x="2309283" y="-251883"/>
            <a:ext cx="452543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 rot="5400000">
            <a:off x="4732867" y="2171700"/>
            <a:ext cx="585046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 rot="5400000">
            <a:off x="541867" y="190501"/>
            <a:ext cx="5850467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39"/>
          <p:cNvCxnSpPr/>
          <p:nvPr/>
        </p:nvCxnSpPr>
        <p:spPr>
          <a:xfrm>
            <a:off x="304800" y="812800"/>
            <a:ext cx="853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39"/>
          <p:cNvSpPr txBox="1">
            <a:spLocks noGrp="1"/>
          </p:cNvSpPr>
          <p:nvPr>
            <p:ph type="title"/>
          </p:nvPr>
        </p:nvSpPr>
        <p:spPr>
          <a:xfrm>
            <a:off x="228600" y="366188"/>
            <a:ext cx="8382000" cy="34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1"/>
          </p:nvPr>
        </p:nvSpPr>
        <p:spPr>
          <a:xfrm>
            <a:off x="304800" y="990601"/>
            <a:ext cx="8534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dt" idx="10"/>
          </p:nvPr>
        </p:nvSpPr>
        <p:spPr>
          <a:xfrm>
            <a:off x="457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3124200" y="6045200"/>
            <a:ext cx="2895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sldNum" idx="12"/>
          </p:nvPr>
        </p:nvSpPr>
        <p:spPr>
          <a:xfrm>
            <a:off x="6553200" y="6045200"/>
            <a:ext cx="21336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d.docs.live.net/d688778821336bb9/Documents/Holly/Flint%20Hills%20Regional%20Council/FHRC%20Board%20KEY%20FINDININGS%20April%202023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2762837" y="1244701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098"/>
                </a:srgbClr>
              </a:gs>
              <a:gs pos="36000">
                <a:srgbClr val="F19279">
                  <a:alpha val="4313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3379184" y="958160"/>
            <a:ext cx="2620963" cy="135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F H R C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1077674" y="1338486"/>
            <a:ext cx="7139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 L I N T    H I L L S    R E G I O N A L    C O U N C I </a:t>
            </a:r>
            <a:r>
              <a:rPr lang="en-US"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0" y="2446025"/>
            <a:ext cx="9144000" cy="15565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1286275" y="4411975"/>
            <a:ext cx="67452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 O A R D    M E </a:t>
            </a:r>
            <a:r>
              <a:rPr lang="en-US" sz="2200" b="0" i="0" u="none" strike="noStrike" cap="none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T I N G</a:t>
            </a:r>
            <a:endParaRPr lang="en-US" sz="20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000" i="1" dirty="0">
                <a:solidFill>
                  <a:srgbClr val="3F3F3F"/>
                </a:solidFill>
              </a:rPr>
              <a:t>Wamego City Hall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000" i="1" dirty="0">
                <a:solidFill>
                  <a:srgbClr val="3F3F3F"/>
                </a:solidFill>
              </a:rPr>
              <a:t>Wamego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April 21, 2023</a:t>
            </a:r>
            <a:endParaRPr lang="en-US" sz="1600" b="0" i="0" u="none" strike="noStrike" cap="none" dirty="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" descr="A plant in a grassy field&#10;&#10;Description automatically generated"/>
          <p:cNvPicPr preferRelativeResize="0"/>
          <p:nvPr/>
        </p:nvPicPr>
        <p:blipFill rotWithShape="1">
          <a:blip r:embed="rId4">
            <a:alphaModFix amt="85000"/>
          </a:blip>
          <a:srcRect l="37777"/>
          <a:stretch/>
        </p:blipFill>
        <p:spPr>
          <a:xfrm>
            <a:off x="6712118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 sunset over a grass field&#10;&#10;Description automatically generated"/>
          <p:cNvPicPr preferRelativeResize="0"/>
          <p:nvPr/>
        </p:nvPicPr>
        <p:blipFill rotWithShape="1">
          <a:blip r:embed="rId5">
            <a:alphaModFix amt="85000"/>
          </a:blip>
          <a:srcRect r="49005"/>
          <a:stretch/>
        </p:blipFill>
        <p:spPr>
          <a:xfrm>
            <a:off x="217537" y="2678230"/>
            <a:ext cx="99254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0416" y="2817639"/>
            <a:ext cx="1463167" cy="76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7">
            <a:alphaModFix/>
          </a:blip>
          <a:srcRect l="44523" r="19790"/>
          <a:stretch/>
        </p:blipFill>
        <p:spPr>
          <a:xfrm>
            <a:off x="5323528" y="2648687"/>
            <a:ext cx="1191516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8">
            <a:alphaModFix/>
          </a:blip>
          <a:srcRect l="2205" t="4683" r="-2204" b="32178"/>
          <a:stretch/>
        </p:blipFill>
        <p:spPr>
          <a:xfrm>
            <a:off x="1372902" y="2678230"/>
            <a:ext cx="1191792" cy="104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9">
            <a:alphaModFix/>
          </a:blip>
          <a:srcRect l="19760" t="-1" r="12055" b="3100"/>
          <a:stretch/>
        </p:blipFill>
        <p:spPr>
          <a:xfrm>
            <a:off x="2738345" y="2678230"/>
            <a:ext cx="1085383" cy="102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7;p1">
            <a:extLst>
              <a:ext uri="{FF2B5EF4-FFF2-40B4-BE49-F238E27FC236}">
                <a16:creationId xmlns:a16="http://schemas.microsoft.com/office/drawing/2014/main" id="{0A091143-38DB-9E7F-F7D0-F61AD63A7249}"/>
              </a:ext>
            </a:extLst>
          </p:cNvPr>
          <p:cNvPicPr preferRelativeResize="0"/>
          <p:nvPr/>
        </p:nvPicPr>
        <p:blipFill>
          <a:blip r:embed="rId10"/>
          <a:srcRect l="18710" r="18710"/>
          <a:stretch/>
        </p:blipFill>
        <p:spPr>
          <a:xfrm>
            <a:off x="7928059" y="2632154"/>
            <a:ext cx="979881" cy="104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2112275" y="723522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04294" y="61168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383458" y="1328798"/>
            <a:ext cx="8426245" cy="52266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7" name="Google Shape;227;p7"/>
          <p:cNvSpPr txBox="1"/>
          <p:nvPr/>
        </p:nvSpPr>
        <p:spPr>
          <a:xfrm>
            <a:off x="2205729" y="691518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L D  B U S I N E S </a:t>
            </a:r>
            <a:r>
              <a:rPr lang="en-US" sz="2400" b="0" i="0" u="none" strike="noStrike" cap="none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5C72A-1B45-8037-0946-CE1AC464859E}"/>
              </a:ext>
            </a:extLst>
          </p:cNvPr>
          <p:cNvSpPr txBox="1"/>
          <p:nvPr/>
        </p:nvSpPr>
        <p:spPr>
          <a:xfrm>
            <a:off x="383458" y="1492558"/>
            <a:ext cx="842624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dk1"/>
              </a:buClr>
              <a:buSzPts val="1100"/>
            </a:pP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b. CDBG update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Finishing up final details of the grant application for replacing park equipment and surfacing at the Alta Vista Community Park. Application is due May 1.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Vote to move forward with Alta Vista agreement for FHRC to administer CDBG funds for park project.</a:t>
            </a:r>
          </a:p>
        </p:txBody>
      </p:sp>
    </p:spTree>
    <p:extLst>
      <p:ext uri="{BB962C8B-B14F-4D97-AF65-F5344CB8AC3E}">
        <p14:creationId xmlns:p14="http://schemas.microsoft.com/office/powerpoint/2010/main" val="171593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3D5360C-4564-C4F8-6C53-BEDF7AAE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3" y="182880"/>
            <a:ext cx="8957201" cy="6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68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seat&#10;&#10;Description automatically generated">
            <a:extLst>
              <a:ext uri="{FF2B5EF4-FFF2-40B4-BE49-F238E27FC236}">
                <a16:creationId xmlns:a16="http://schemas.microsoft.com/office/drawing/2014/main" id="{91E7C320-35D3-2E2D-0519-522721C6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7085D3D1-9701-A1C5-3B1C-C564106F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98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0936E97E-DCE0-4B10-76A2-B31A24D0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" y="0"/>
            <a:ext cx="90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44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7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7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6 6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57"/>
          <p:cNvSpPr txBox="1"/>
          <p:nvPr/>
        </p:nvSpPr>
        <p:spPr>
          <a:xfrm>
            <a:off x="2112275" y="558133"/>
            <a:ext cx="601960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 O M M U N I T Y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7"/>
          <p:cNvSpPr/>
          <p:nvPr/>
        </p:nvSpPr>
        <p:spPr>
          <a:xfrm>
            <a:off x="907420" y="1744231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7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2000" b="0" i="0" u="none" strike="noStrike" cap="none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updates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7"/>
          <p:cNvSpPr txBox="1"/>
          <p:nvPr/>
        </p:nvSpPr>
        <p:spPr>
          <a:xfrm>
            <a:off x="1097280" y="1969477"/>
            <a:ext cx="2349305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SAINT GEORGE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WAMEGO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POTTAWATOMIE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WAKEFIELD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CLAY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OGDEN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MANHATTAN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7"/>
          <p:cNvSpPr txBox="1"/>
          <p:nvPr/>
        </p:nvSpPr>
        <p:spPr>
          <a:xfrm>
            <a:off x="3397347" y="1987664"/>
            <a:ext cx="2349305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GEARY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JUNCTION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CHAPMAN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ESKRIDGE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ALTA VISTA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WABAUNSEE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HARVEYVILLE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MORRIS COUNTY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57"/>
          <p:cNvSpPr txBox="1"/>
          <p:nvPr/>
        </p:nvSpPr>
        <p:spPr>
          <a:xfrm>
            <a:off x="5628138" y="1997839"/>
            <a:ext cx="2349305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COUNCIL GROVE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WHITE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HERINGTON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K-STATE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FORT RILEY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4996" y="181195"/>
            <a:ext cx="1463167" cy="77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47432"/>
            <a:ext cx="9442190" cy="531056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7"/>
          <p:cNvSpPr/>
          <p:nvPr/>
        </p:nvSpPr>
        <p:spPr>
          <a:xfrm>
            <a:off x="6957060" y="3131820"/>
            <a:ext cx="971145" cy="1005840"/>
          </a:xfrm>
          <a:prstGeom prst="rect">
            <a:avLst/>
          </a:prstGeom>
          <a:solidFill>
            <a:srgbClr val="E0E0E0"/>
          </a:solidFill>
          <a:ln w="254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7"/>
          <p:cNvSpPr/>
          <p:nvPr/>
        </p:nvSpPr>
        <p:spPr>
          <a:xfrm>
            <a:off x="4836326" y="5673500"/>
            <a:ext cx="571500" cy="118168"/>
          </a:xfrm>
          <a:prstGeom prst="rect">
            <a:avLst/>
          </a:prstGeom>
          <a:solidFill>
            <a:srgbClr val="848484"/>
          </a:solidFill>
          <a:ln w="25400" cap="flat" cmpd="sng">
            <a:solidFill>
              <a:srgbClr val="8F8F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7"/>
          <p:cNvSpPr txBox="1"/>
          <p:nvPr/>
        </p:nvSpPr>
        <p:spPr>
          <a:xfrm>
            <a:off x="4683962" y="5643257"/>
            <a:ext cx="951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900" i="1">
                <a:solidFill>
                  <a:srgbClr val="F2F2F2"/>
                </a:solidFill>
              </a:rPr>
              <a:t>eri N</a:t>
            </a:r>
            <a:r>
              <a:rPr lang="en-US" sz="900" b="0" i="1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aylor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7"/>
          <p:cNvSpPr/>
          <p:nvPr/>
        </p:nvSpPr>
        <p:spPr>
          <a:xfrm>
            <a:off x="4836326" y="4964906"/>
            <a:ext cx="666743" cy="145257"/>
          </a:xfrm>
          <a:prstGeom prst="ellipse">
            <a:avLst/>
          </a:prstGeom>
          <a:solidFill>
            <a:srgbClr val="939393"/>
          </a:solidFill>
          <a:ln w="25400" cap="flat" cmpd="sng">
            <a:solidFill>
              <a:srgbClr val="9393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7"/>
          <p:cNvSpPr txBox="1"/>
          <p:nvPr/>
        </p:nvSpPr>
        <p:spPr>
          <a:xfrm>
            <a:off x="4729774" y="4918022"/>
            <a:ext cx="8798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Terry Cook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182B5-107F-0832-2CAF-5974AC85C659}"/>
              </a:ext>
            </a:extLst>
          </p:cNvPr>
          <p:cNvSpPr/>
          <p:nvPr/>
        </p:nvSpPr>
        <p:spPr>
          <a:xfrm>
            <a:off x="8236580" y="4663440"/>
            <a:ext cx="671200" cy="175260"/>
          </a:xfrm>
          <a:prstGeom prst="rect">
            <a:avLst/>
          </a:prstGeom>
          <a:solidFill>
            <a:srgbClr val="999999"/>
          </a:solidFill>
          <a:ln>
            <a:solidFill>
              <a:srgbClr val="9696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/>
          <p:cNvSpPr/>
          <p:nvPr/>
        </p:nvSpPr>
        <p:spPr>
          <a:xfrm>
            <a:off x="2762837" y="1471980"/>
            <a:ext cx="2114550" cy="2819400"/>
          </a:xfrm>
          <a:prstGeom prst="ellipse">
            <a:avLst/>
          </a:prstGeom>
          <a:gradFill>
            <a:gsLst>
              <a:gs pos="0">
                <a:srgbClr val="F19279">
                  <a:alpha val="5490"/>
                </a:srgbClr>
              </a:gs>
              <a:gs pos="36000">
                <a:srgbClr val="F19279">
                  <a:alpha val="4705"/>
                </a:srgbClr>
              </a:gs>
              <a:gs pos="69000">
                <a:srgbClr val="F19279">
                  <a:alpha val="0"/>
                </a:srgbClr>
              </a:gs>
              <a:gs pos="100000">
                <a:srgbClr val="F1927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8"/>
          <p:cNvPicPr preferRelativeResize="0"/>
          <p:nvPr/>
        </p:nvPicPr>
        <p:blipFill rotWithShape="1">
          <a:blip r:embed="rId3">
            <a:alphaModFix/>
          </a:blip>
          <a:srcRect t="28713"/>
          <a:stretch/>
        </p:blipFill>
        <p:spPr>
          <a:xfrm>
            <a:off x="6000147" y="0"/>
            <a:ext cx="120254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4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 txBox="1"/>
          <p:nvPr/>
        </p:nvSpPr>
        <p:spPr>
          <a:xfrm>
            <a:off x="1246660" y="1303637"/>
            <a:ext cx="6582284" cy="555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 E X T    M E </a:t>
            </a:r>
            <a:r>
              <a:rPr lang="en-US" sz="2400" b="1" i="0" u="none" strike="noStrike" cap="none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4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T I N 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endParaRPr lang="en-US" sz="1600" b="1" dirty="0">
              <a:solidFill>
                <a:srgbClr val="7F7F7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lang="en-US" sz="1600" b="1" i="1" dirty="0">
                <a:solidFill>
                  <a:srgbClr val="7F7F7F"/>
                </a:solidFill>
              </a:rPr>
              <a:t>TBD</a:t>
            </a:r>
            <a:endParaRPr sz="32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b="0" i="1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lang="en-US" sz="1800" i="1" dirty="0">
              <a:solidFill>
                <a:srgbClr val="3F3F3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Flinthillsregion.org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1315056" y="2681642"/>
            <a:ext cx="6277285" cy="203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3877" y="5093212"/>
            <a:ext cx="1716245" cy="88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"/>
          <p:cNvSpPr txBox="1"/>
          <p:nvPr/>
        </p:nvSpPr>
        <p:spPr>
          <a:xfrm>
            <a:off x="1283675" y="486480"/>
            <a:ext cx="658228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 E E T I N G    A D J O U R N E D</a:t>
            </a: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2"/>
          <p:cNvSpPr/>
          <p:nvPr/>
        </p:nvSpPr>
        <p:spPr>
          <a:xfrm>
            <a:off x="914400" y="505503"/>
            <a:ext cx="8229599" cy="691307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2"/>
          <p:cNvSpPr txBox="1"/>
          <p:nvPr/>
        </p:nvSpPr>
        <p:spPr>
          <a:xfrm>
            <a:off x="1637624" y="558133"/>
            <a:ext cx="55197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G E N D A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2"/>
          <p:cNvSpPr txBox="1"/>
          <p:nvPr/>
        </p:nvSpPr>
        <p:spPr>
          <a:xfrm>
            <a:off x="1155696" y="1753003"/>
            <a:ext cx="4421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spc="600" dirty="0">
                <a:solidFill>
                  <a:srgbClr val="3F3F3F"/>
                </a:solidFill>
              </a:rPr>
              <a:t>CALL TO ORDER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2"/>
          <p:cNvSpPr txBox="1"/>
          <p:nvPr/>
        </p:nvSpPr>
        <p:spPr>
          <a:xfrm>
            <a:off x="1155697" y="2325849"/>
            <a:ext cx="7011453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pt-BR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WELCOME/ ROLL CALL/ QUORUM</a:t>
            </a:r>
            <a:endParaRPr lang="pt-BR"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52"/>
          <p:cNvSpPr txBox="1"/>
          <p:nvPr/>
        </p:nvSpPr>
        <p:spPr>
          <a:xfrm>
            <a:off x="429995" y="1646285"/>
            <a:ext cx="696600" cy="4503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EBEBEB"/>
                </a:solidFill>
              </a:rPr>
              <a:t>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600" b="1" i="0" u="none" strike="noStrike" cap="none" dirty="0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125" name="Google Shape;125;p52"/>
          <p:cNvSpPr txBox="1"/>
          <p:nvPr/>
        </p:nvSpPr>
        <p:spPr>
          <a:xfrm>
            <a:off x="1108560" y="3440672"/>
            <a:ext cx="4752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NEW BUSINESS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2"/>
          <p:cNvSpPr txBox="1"/>
          <p:nvPr/>
        </p:nvSpPr>
        <p:spPr>
          <a:xfrm>
            <a:off x="1108561" y="3992073"/>
            <a:ext cx="621597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OLD BUSINESS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2"/>
          <p:cNvSpPr txBox="1"/>
          <p:nvPr/>
        </p:nvSpPr>
        <p:spPr>
          <a:xfrm>
            <a:off x="1155696" y="2884287"/>
            <a:ext cx="722138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APPROVAL OF MINUTES/ </a:t>
            </a:r>
            <a:r>
              <a:rPr lang="en-US" sz="2000" spc="600" dirty="0">
                <a:solidFill>
                  <a:srgbClr val="3F3F3F"/>
                </a:solidFill>
              </a:rPr>
              <a:t>F</a:t>
            </a: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INANCIALS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2"/>
          <p:cNvSpPr txBox="1"/>
          <p:nvPr/>
        </p:nvSpPr>
        <p:spPr>
          <a:xfrm>
            <a:off x="1108560" y="4526164"/>
            <a:ext cx="43961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COMMUNITY UPDATES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29;p52">
            <a:extLst>
              <a:ext uri="{FF2B5EF4-FFF2-40B4-BE49-F238E27FC236}">
                <a16:creationId xmlns:a16="http://schemas.microsoft.com/office/drawing/2014/main" id="{BA867885-8176-7222-EFCE-255BAA70E51E}"/>
              </a:ext>
            </a:extLst>
          </p:cNvPr>
          <p:cNvSpPr txBox="1"/>
          <p:nvPr/>
        </p:nvSpPr>
        <p:spPr>
          <a:xfrm>
            <a:off x="1108560" y="5077565"/>
            <a:ext cx="222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en-US" sz="2000" b="0" i="0" u="none" strike="noStrike" cap="none" spc="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ADJORN</a:t>
            </a:r>
            <a:endParaRPr sz="1800" b="0" i="0" u="none" strike="noStrike" cap="none" spc="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/>
          <p:nvPr/>
        </p:nvSpPr>
        <p:spPr>
          <a:xfrm>
            <a:off x="1549153" y="556641"/>
            <a:ext cx="7594847" cy="531492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"/>
          <p:cNvSpPr txBox="1"/>
          <p:nvPr/>
        </p:nvSpPr>
        <p:spPr>
          <a:xfrm>
            <a:off x="1813392" y="539332"/>
            <a:ext cx="55197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 O L L  C A L L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459097" y="1294533"/>
            <a:ext cx="696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1 2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1155698" y="1350378"/>
            <a:ext cx="4421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1155700" y="1961175"/>
            <a:ext cx="421529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59100" y="2461526"/>
            <a:ext cx="696600" cy="3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3600" b="1" i="0" u="none" strike="noStrike" cap="none">
              <a:solidFill>
                <a:srgbClr val="EBEB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1155688" y="2596188"/>
            <a:ext cx="555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1155694" y="3122283"/>
            <a:ext cx="4752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1155693" y="3721623"/>
            <a:ext cx="61688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1155688" y="4221974"/>
            <a:ext cx="429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778295" y="4613597"/>
            <a:ext cx="696712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1155702" y="4740775"/>
            <a:ext cx="222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4">
            <a:alphaModFix/>
          </a:blip>
          <a:srcRect t="1840" b="-1839"/>
          <a:stretch/>
        </p:blipFill>
        <p:spPr>
          <a:xfrm>
            <a:off x="0" y="1337687"/>
            <a:ext cx="9144000" cy="53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"/>
          <p:cNvSpPr/>
          <p:nvPr/>
        </p:nvSpPr>
        <p:spPr>
          <a:xfrm>
            <a:off x="3098307" y="4240424"/>
            <a:ext cx="2565646" cy="14514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4625471" y="5610995"/>
            <a:ext cx="828917" cy="307205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 txBox="1"/>
          <p:nvPr/>
        </p:nvSpPr>
        <p:spPr>
          <a:xfrm>
            <a:off x="4649881" y="5575604"/>
            <a:ext cx="95132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Terry Cook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4649882" y="5713332"/>
            <a:ext cx="95132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Teresa Naylor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191766" y="9372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244324" y="1536700"/>
            <a:ext cx="533971" cy="468209"/>
          </a:xfrm>
          <a:prstGeom prst="rect">
            <a:avLst/>
          </a:prstGeom>
          <a:solidFill>
            <a:srgbClr val="262626"/>
          </a:solidFill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841" y="1327427"/>
            <a:ext cx="9144000" cy="53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7751DA-EA5E-3FD9-3DC3-3DE32758FEF3}"/>
              </a:ext>
            </a:extLst>
          </p:cNvPr>
          <p:cNvSpPr/>
          <p:nvPr/>
        </p:nvSpPr>
        <p:spPr>
          <a:xfrm>
            <a:off x="7868115" y="3053388"/>
            <a:ext cx="696600" cy="120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08BAE-C97B-CC00-7CB7-572C0B4B9264}"/>
              </a:ext>
            </a:extLst>
          </p:cNvPr>
          <p:cNvSpPr/>
          <p:nvPr/>
        </p:nvSpPr>
        <p:spPr>
          <a:xfrm>
            <a:off x="3150541" y="4243667"/>
            <a:ext cx="2591293" cy="115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5512C-6184-FDFC-0568-8CAD7966DF0C}"/>
              </a:ext>
            </a:extLst>
          </p:cNvPr>
          <p:cNvSpPr/>
          <p:nvPr/>
        </p:nvSpPr>
        <p:spPr>
          <a:xfrm>
            <a:off x="4577080" y="5344888"/>
            <a:ext cx="1187135" cy="145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620569-F00C-46D8-FFD0-3CB6E1CE844B}"/>
              </a:ext>
            </a:extLst>
          </p:cNvPr>
          <p:cNvSpPr/>
          <p:nvPr/>
        </p:nvSpPr>
        <p:spPr>
          <a:xfrm>
            <a:off x="4702871" y="5626237"/>
            <a:ext cx="1187135" cy="145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B6714-195A-641F-D918-C98885C42B11}"/>
              </a:ext>
            </a:extLst>
          </p:cNvPr>
          <p:cNvSpPr txBox="1"/>
          <p:nvPr/>
        </p:nvSpPr>
        <p:spPr>
          <a:xfrm>
            <a:off x="4733834" y="5289516"/>
            <a:ext cx="1685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Jim McGregor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338BB-A973-907B-0E5C-8B6C0D70EA56}"/>
              </a:ext>
            </a:extLst>
          </p:cNvPr>
          <p:cNvSpPr txBox="1"/>
          <p:nvPr/>
        </p:nvSpPr>
        <p:spPr>
          <a:xfrm>
            <a:off x="4733833" y="5583298"/>
            <a:ext cx="16859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Terry Cook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3 3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595959"/>
                </a:solidFill>
                <a:latin typeface="+mn-lt"/>
                <a:ea typeface="Georgia"/>
                <a:cs typeface="Georgia"/>
                <a:sym typeface="Georgia"/>
              </a:rPr>
              <a:t>M I N U T E S / F I N A N C I A L S</a:t>
            </a:r>
            <a:endParaRPr sz="2800" b="0" i="0" u="none" strike="noStrike" cap="none" dirty="0">
              <a:solidFill>
                <a:srgbClr val="595959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6"/>
          <p:cNvSpPr txBox="1"/>
          <p:nvPr/>
        </p:nvSpPr>
        <p:spPr>
          <a:xfrm>
            <a:off x="-2393" y="2150229"/>
            <a:ext cx="7682093" cy="408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700" b="1" i="0" u="none" strike="noStrike" cap="non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9" name="Google Shape;179;p6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3DA29-B58A-CC7F-B6F3-6CC49289E684}"/>
              </a:ext>
            </a:extLst>
          </p:cNvPr>
          <p:cNvSpPr txBox="1"/>
          <p:nvPr/>
        </p:nvSpPr>
        <p:spPr>
          <a:xfrm>
            <a:off x="704294" y="3149104"/>
            <a:ext cx="6485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Approval of March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Approval of March Financial Reports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4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4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4"/>
          <p:cNvSpPr txBox="1"/>
          <p:nvPr/>
        </p:nvSpPr>
        <p:spPr>
          <a:xfrm>
            <a:off x="729500" y="460271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4"/>
          <p:cNvSpPr txBox="1"/>
          <p:nvPr/>
        </p:nvSpPr>
        <p:spPr>
          <a:xfrm>
            <a:off x="2112275" y="1042077"/>
            <a:ext cx="7158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C C O U N T S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4"/>
          <p:cNvSpPr/>
          <p:nvPr/>
        </p:nvSpPr>
        <p:spPr>
          <a:xfrm>
            <a:off x="907350" y="1835779"/>
            <a:ext cx="7329300" cy="43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4"/>
          <p:cNvSpPr txBox="1"/>
          <p:nvPr/>
        </p:nvSpPr>
        <p:spPr>
          <a:xfrm>
            <a:off x="1042329" y="95462"/>
            <a:ext cx="579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 I N U T E S /F I N A N C I A L S </a:t>
            </a:r>
            <a:endParaRPr sz="20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54"/>
          <p:cNvSpPr txBox="1"/>
          <p:nvPr/>
        </p:nvSpPr>
        <p:spPr>
          <a:xfrm>
            <a:off x="1042329" y="1891470"/>
            <a:ext cx="6910500" cy="423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285750" marR="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endParaRPr sz="1100" b="1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Line of Credit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15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4"/>
          <p:cNvSpPr/>
          <p:nvPr/>
        </p:nvSpPr>
        <p:spPr>
          <a:xfrm>
            <a:off x="1129243" y="2175382"/>
            <a:ext cx="4369500" cy="727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4"/>
          <p:cNvSpPr txBox="1"/>
          <p:nvPr/>
        </p:nvSpPr>
        <p:spPr>
          <a:xfrm>
            <a:off x="1189974" y="2275770"/>
            <a:ext cx="2254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Bank Balance–Checking </a:t>
            </a: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4"/>
          <p:cNvSpPr/>
          <p:nvPr/>
        </p:nvSpPr>
        <p:spPr>
          <a:xfrm>
            <a:off x="1119043" y="3082264"/>
            <a:ext cx="43797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4"/>
          <p:cNvSpPr/>
          <p:nvPr/>
        </p:nvSpPr>
        <p:spPr>
          <a:xfrm>
            <a:off x="4015673" y="3263082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$1,257.10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4"/>
          <p:cNvSpPr txBox="1"/>
          <p:nvPr/>
        </p:nvSpPr>
        <p:spPr>
          <a:xfrm>
            <a:off x="1189128" y="3200382"/>
            <a:ext cx="2530315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Money Market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  <a:latin typeface="Courier New"/>
                <a:cs typeface="Courier New"/>
                <a:sym typeface="Courier New"/>
              </a:rPr>
              <a:t>Dues Rec’d. ($109,885.50)</a:t>
            </a:r>
            <a:endParaRPr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4"/>
          <p:cNvSpPr/>
          <p:nvPr/>
        </p:nvSpPr>
        <p:spPr>
          <a:xfrm>
            <a:off x="1129243" y="3955442"/>
            <a:ext cx="4359900" cy="70471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4"/>
          <p:cNvSpPr txBox="1"/>
          <p:nvPr/>
        </p:nvSpPr>
        <p:spPr>
          <a:xfrm>
            <a:off x="1191171" y="4048292"/>
            <a:ext cx="275082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Kauffman Grant Account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&amp;</a:t>
            </a:r>
            <a:r>
              <a:rPr lang="en-US" sz="1500" dirty="0">
                <a:solidFill>
                  <a:schemeClr val="tx1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</a:rPr>
              <a:t> </a:t>
            </a:r>
            <a:r>
              <a:rPr lang="en-US" sz="1500" b="1" i="0" u="none" strike="noStrike" cap="none" dirty="0">
                <a:solidFill>
                  <a:schemeClr val="tx1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CDBG/NCRPC Funds</a:t>
            </a:r>
            <a:endParaRPr sz="1500" b="1" i="0" u="none" strike="noStrike" cap="none" dirty="0">
              <a:solidFill>
                <a:schemeClr val="tx1"/>
              </a:solidFill>
              <a:latin typeface="Courier New" panose="02070309020205020404" pitchFamily="49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  <p:sp>
        <p:nvSpPr>
          <p:cNvPr id="198" name="Google Shape;198;p54"/>
          <p:cNvSpPr txBox="1"/>
          <p:nvPr/>
        </p:nvSpPr>
        <p:spPr>
          <a:xfrm>
            <a:off x="1189128" y="5497994"/>
            <a:ext cx="4199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462" y="1829632"/>
            <a:ext cx="2454086" cy="435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4"/>
          <p:cNvSpPr/>
          <p:nvPr/>
        </p:nvSpPr>
        <p:spPr>
          <a:xfrm>
            <a:off x="4004261" y="2329055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$5,504.80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54"/>
          <p:cNvSpPr/>
          <p:nvPr/>
        </p:nvSpPr>
        <p:spPr>
          <a:xfrm>
            <a:off x="1108878" y="5294097"/>
            <a:ext cx="43599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54"/>
          <p:cNvSpPr txBox="1"/>
          <p:nvPr/>
        </p:nvSpPr>
        <p:spPr>
          <a:xfrm>
            <a:off x="1129243" y="5406577"/>
            <a:ext cx="22452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CNB Loan Balance</a:t>
            </a: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4"/>
          <p:cNvSpPr/>
          <p:nvPr/>
        </p:nvSpPr>
        <p:spPr>
          <a:xfrm>
            <a:off x="3974412" y="5458927"/>
            <a:ext cx="196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$29,622.01</a:t>
            </a:r>
            <a:r>
              <a:rPr lang="en-US" sz="1600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54"/>
          <p:cNvSpPr/>
          <p:nvPr/>
        </p:nvSpPr>
        <p:spPr>
          <a:xfrm>
            <a:off x="3989374" y="4076492"/>
            <a:ext cx="17793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$188,184.12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4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56759" y="6092866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4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4"/>
          <p:cNvSpPr txBox="1"/>
          <p:nvPr/>
        </p:nvSpPr>
        <p:spPr>
          <a:xfrm>
            <a:off x="729500" y="460271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4 3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4"/>
          <p:cNvSpPr txBox="1"/>
          <p:nvPr/>
        </p:nvSpPr>
        <p:spPr>
          <a:xfrm>
            <a:off x="2112275" y="1042077"/>
            <a:ext cx="71587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C </a:t>
            </a:r>
            <a:r>
              <a:rPr lang="en-US" sz="3200" b="0" i="0" u="none" strike="noStrike" cap="none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3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O U N T S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4"/>
          <p:cNvSpPr/>
          <p:nvPr/>
        </p:nvSpPr>
        <p:spPr>
          <a:xfrm>
            <a:off x="907350" y="1835779"/>
            <a:ext cx="7329300" cy="434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4"/>
          <p:cNvSpPr txBox="1"/>
          <p:nvPr/>
        </p:nvSpPr>
        <p:spPr>
          <a:xfrm>
            <a:off x="1042329" y="95462"/>
            <a:ext cx="579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 I N U T E S /F I N A N C I A L S </a:t>
            </a:r>
            <a:endParaRPr sz="20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54"/>
          <p:cNvSpPr txBox="1"/>
          <p:nvPr/>
        </p:nvSpPr>
        <p:spPr>
          <a:xfrm>
            <a:off x="1042329" y="1891470"/>
            <a:ext cx="6910500" cy="423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285750" marR="0" lvl="1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Noto Sans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endParaRPr sz="1100" b="1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15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4"/>
          <p:cNvSpPr/>
          <p:nvPr/>
        </p:nvSpPr>
        <p:spPr>
          <a:xfrm>
            <a:off x="1129243" y="2175382"/>
            <a:ext cx="4369500" cy="7273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4"/>
          <p:cNvSpPr txBox="1"/>
          <p:nvPr/>
        </p:nvSpPr>
        <p:spPr>
          <a:xfrm>
            <a:off x="1129243" y="2226780"/>
            <a:ext cx="4369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Federal Grant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3896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Reimbursement Requests</a:t>
            </a:r>
            <a:endParaRPr sz="1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3265"/>
              <a:buFont typeface="Arial"/>
              <a:buNone/>
            </a:pPr>
            <a:endParaRPr sz="1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8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42856"/>
              <a:buFont typeface="Arial"/>
              <a:buNone/>
            </a:pPr>
            <a:endParaRPr sz="18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4"/>
          <p:cNvSpPr/>
          <p:nvPr/>
        </p:nvSpPr>
        <p:spPr>
          <a:xfrm>
            <a:off x="1119043" y="3082264"/>
            <a:ext cx="4379700" cy="55994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4"/>
          <p:cNvSpPr/>
          <p:nvPr/>
        </p:nvSpPr>
        <p:spPr>
          <a:xfrm>
            <a:off x="3912337" y="3214680"/>
            <a:ext cx="1779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$171,083.74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4"/>
          <p:cNvSpPr txBox="1"/>
          <p:nvPr/>
        </p:nvSpPr>
        <p:spPr>
          <a:xfrm>
            <a:off x="1189128" y="3201068"/>
            <a:ext cx="2530315" cy="41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EPA</a:t>
            </a:r>
            <a:endParaRPr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8107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4"/>
          <p:cNvSpPr/>
          <p:nvPr/>
        </p:nvSpPr>
        <p:spPr>
          <a:xfrm>
            <a:off x="1129243" y="3833775"/>
            <a:ext cx="4359900" cy="55994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4"/>
          <p:cNvSpPr txBox="1"/>
          <p:nvPr/>
        </p:nvSpPr>
        <p:spPr>
          <a:xfrm>
            <a:off x="1161517" y="3940060"/>
            <a:ext cx="2750820" cy="34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0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OLDCC</a:t>
            </a:r>
            <a:endParaRPr sz="1500" b="1" i="0" u="none" strike="noStrike" cap="none" dirty="0">
              <a:solidFill>
                <a:schemeClr val="tx1"/>
              </a:solidFill>
              <a:latin typeface="Courier New" panose="02070309020205020404" pitchFamily="49" charset="0"/>
              <a:ea typeface="Courier New"/>
              <a:cs typeface="Courier New" panose="02070309020205020404" pitchFamily="49" charset="0"/>
              <a:sym typeface="Courier New"/>
            </a:endParaRPr>
          </a:p>
        </p:txBody>
      </p:sp>
      <p:sp>
        <p:nvSpPr>
          <p:cNvPr id="198" name="Google Shape;198;p54"/>
          <p:cNvSpPr txBox="1"/>
          <p:nvPr/>
        </p:nvSpPr>
        <p:spPr>
          <a:xfrm>
            <a:off x="1219093" y="4794083"/>
            <a:ext cx="4199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2462" y="1829632"/>
            <a:ext cx="2454086" cy="435464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4"/>
          <p:cNvSpPr/>
          <p:nvPr/>
        </p:nvSpPr>
        <p:spPr>
          <a:xfrm>
            <a:off x="1138843" y="4590186"/>
            <a:ext cx="4359900" cy="629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54"/>
          <p:cNvSpPr txBox="1"/>
          <p:nvPr/>
        </p:nvSpPr>
        <p:spPr>
          <a:xfrm>
            <a:off x="1159506" y="4704427"/>
            <a:ext cx="22452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Total Reimbursement Requested</a:t>
            </a: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4"/>
          <p:cNvSpPr/>
          <p:nvPr/>
        </p:nvSpPr>
        <p:spPr>
          <a:xfrm>
            <a:off x="3974412" y="4741428"/>
            <a:ext cx="1968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$202,727.36</a:t>
            </a:r>
            <a:r>
              <a:rPr lang="en-US" sz="1600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54"/>
          <p:cNvSpPr/>
          <p:nvPr/>
        </p:nvSpPr>
        <p:spPr>
          <a:xfrm>
            <a:off x="4128669" y="3962301"/>
            <a:ext cx="17793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595959"/>
                </a:solidFill>
                <a:latin typeface="Courier New"/>
                <a:ea typeface="Courier New"/>
                <a:cs typeface="Courier New"/>
                <a:sym typeface="Courier New"/>
              </a:rPr>
              <a:t>$31,643.62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02;p54">
            <a:extLst>
              <a:ext uri="{FF2B5EF4-FFF2-40B4-BE49-F238E27FC236}">
                <a16:creationId xmlns:a16="http://schemas.microsoft.com/office/drawing/2014/main" id="{6E806A55-67B1-5500-D472-D8C9FC6E3686}"/>
              </a:ext>
            </a:extLst>
          </p:cNvPr>
          <p:cNvSpPr txBox="1"/>
          <p:nvPr/>
        </p:nvSpPr>
        <p:spPr>
          <a:xfrm>
            <a:off x="1080194" y="5406542"/>
            <a:ext cx="4560284" cy="68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Courier New"/>
                <a:ea typeface="Courier New"/>
                <a:cs typeface="Courier New"/>
                <a:sym typeface="Courier New"/>
              </a:rPr>
              <a:t>Of the federal total, about $50,000 will go to FHRC, the balance to pay contracts.</a:t>
            </a:r>
            <a:endParaRPr sz="15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18700E-45FB-DB72-E8AC-34F16B95D34A}"/>
              </a:ext>
            </a:extLst>
          </p:cNvPr>
          <p:cNvCxnSpPr/>
          <p:nvPr/>
        </p:nvCxnSpPr>
        <p:spPr>
          <a:xfrm>
            <a:off x="1117051" y="4486656"/>
            <a:ext cx="43695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044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3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3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3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3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3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3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 E W  B U S I N E S S </a:t>
            </a:r>
            <a:endParaRPr sz="20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5" name="Google Shape;215;p53"/>
          <p:cNvSpPr txBox="1"/>
          <p:nvPr/>
        </p:nvSpPr>
        <p:spPr>
          <a:xfrm>
            <a:off x="-153586" y="2035732"/>
            <a:ext cx="7833286" cy="413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r>
              <a:rPr lang="en-US" sz="1800" b="1" dirty="0">
                <a:latin typeface="Courier New" panose="02070309020205020404" pitchFamily="49" charset="0"/>
                <a:ea typeface="Courier New"/>
                <a:cs typeface="Courier New" panose="02070309020205020404" pitchFamily="49" charset="0"/>
                <a:sym typeface="Courier New"/>
              </a:rPr>
              <a:t>Five-Year Sustainability Plan</a:t>
            </a: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	</a:t>
            </a:r>
          </a:p>
          <a:p>
            <a:pPr marL="914400" lvl="2">
              <a:spcBef>
                <a:spcPts val="600"/>
              </a:spcBef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	David </a:t>
            </a:r>
            <a:r>
              <a:rPr lang="en-US" sz="1800" b="1" dirty="0" err="1">
                <a:latin typeface="Courier New"/>
                <a:ea typeface="Courier New"/>
                <a:cs typeface="Courier New"/>
                <a:sym typeface="Courier New"/>
              </a:rPr>
              <a:t>Beurle</a:t>
            </a: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2">
              <a:spcBef>
                <a:spcPts val="600"/>
              </a:spcBef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2">
              <a:spcBef>
                <a:spcPts val="600"/>
              </a:spcBef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Presentation link</a:t>
            </a: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2">
              <a:spcBef>
                <a:spcPts val="600"/>
              </a:spcBef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2">
              <a:spcBef>
                <a:spcPts val="600"/>
              </a:spcBef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2">
              <a:spcBef>
                <a:spcPts val="600"/>
              </a:spcBef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(Vote on recommendations)</a:t>
            </a:r>
          </a:p>
        </p:txBody>
      </p:sp>
      <p:sp>
        <p:nvSpPr>
          <p:cNvPr id="216" name="Google Shape;216;p53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9700" y="2205288"/>
            <a:ext cx="1464300" cy="358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26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3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3"/>
          <p:cNvSpPr/>
          <p:nvPr/>
        </p:nvSpPr>
        <p:spPr>
          <a:xfrm>
            <a:off x="2112275" y="1087316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3"/>
          <p:cNvSpPr txBox="1"/>
          <p:nvPr/>
        </p:nvSpPr>
        <p:spPr>
          <a:xfrm>
            <a:off x="704294" y="454459"/>
            <a:ext cx="1382775" cy="8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rPr>
              <a:t>5 3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3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3"/>
          <p:cNvSpPr/>
          <p:nvPr/>
        </p:nvSpPr>
        <p:spPr>
          <a:xfrm>
            <a:off x="350540" y="1824303"/>
            <a:ext cx="7329160" cy="43486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3"/>
          <p:cNvSpPr txBox="1"/>
          <p:nvPr/>
        </p:nvSpPr>
        <p:spPr>
          <a:xfrm>
            <a:off x="2205729" y="1055312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 E W  B U S I N E S S </a:t>
            </a:r>
            <a:endParaRPr sz="2000" b="0" i="0" u="none" strike="noStrike" cap="none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5" name="Google Shape;215;p53"/>
          <p:cNvSpPr txBox="1"/>
          <p:nvPr/>
        </p:nvSpPr>
        <p:spPr>
          <a:xfrm>
            <a:off x="-153586" y="2035732"/>
            <a:ext cx="7833286" cy="413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b. Vote to adopt Grant Management Policy</a:t>
            </a:r>
          </a:p>
          <a:p>
            <a:pPr marL="914400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c. Process to amend current bylaws</a:t>
            </a:r>
          </a:p>
          <a:p>
            <a:pPr marL="914400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d. Board Retreat in August - planning</a:t>
            </a: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AutoNum type="alphaLcPeriod"/>
            </a:pPr>
            <a:endParaRPr lang="en-US" sz="18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dirty="0">
                <a:latin typeface="Courier New"/>
                <a:ea typeface="Courier New"/>
                <a:cs typeface="Courier New"/>
                <a:sym typeface="Courier New"/>
              </a:rPr>
              <a:t>e. EDA Denver Regional Meeting</a:t>
            </a:r>
          </a:p>
        </p:txBody>
      </p:sp>
      <p:sp>
        <p:nvSpPr>
          <p:cNvPr id="216" name="Google Shape;216;p53"/>
          <p:cNvSpPr txBox="1"/>
          <p:nvPr/>
        </p:nvSpPr>
        <p:spPr>
          <a:xfrm>
            <a:off x="-3512101" y="877771"/>
            <a:ext cx="47084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700" y="2205288"/>
            <a:ext cx="1464300" cy="358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90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 b="24199"/>
          <a:stretch/>
        </p:blipFill>
        <p:spPr>
          <a:xfrm>
            <a:off x="6489416" y="6055543"/>
            <a:ext cx="745300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1947237" y="314254"/>
            <a:ext cx="7031726" cy="457200"/>
          </a:xfrm>
          <a:prstGeom prst="rect">
            <a:avLst/>
          </a:prstGeom>
          <a:solidFill>
            <a:srgbClr val="E5E3DD"/>
          </a:solidFill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 txBox="1"/>
          <p:nvPr/>
        </p:nvSpPr>
        <p:spPr>
          <a:xfrm>
            <a:off x="2112275" y="302517"/>
            <a:ext cx="7145421" cy="91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341182" y="2667372"/>
            <a:ext cx="8553032" cy="252909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600" b="1" u="sng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600" b="1" u="sng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EPA </a:t>
            </a: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Brownfield Assessment - Project Update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Ogden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– Area Planning $50,000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Stantec visit on April 13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5 Phase I ESA sites ( 2 new sites) $15,000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Steering Committee kickoff meeting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Design Workshop meeting with public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Ogden Open House #2 May 4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Junction City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– Area Planning $70,000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6+ Phase I ESA sites $33,000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Downtown Planning continues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Public outreach event in May	 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Eskridge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 – 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12 sites for Phase I sites $28,000</a:t>
            </a:r>
          </a:p>
          <a:p>
            <a:pPr marL="285750" lvl="3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Market Study Kickoff and Area Planning- KSU TAB</a:t>
            </a:r>
          </a:p>
          <a:p>
            <a:pPr lvl="1">
              <a:buClr>
                <a:schemeClr val="dk1"/>
              </a:buClr>
              <a:buSzPts val="1100"/>
            </a:pPr>
            <a:r>
              <a:rPr lang="en-US" sz="1600" b="1" u="sng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MHK/Riley County </a:t>
            </a: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– 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Airport Business Park – Phase I submitted $6,000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Area Planning $70,000 estimate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marL="285750" lvl="2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All remaining funds reserved for Phase II’s and Outreach</a:t>
            </a:r>
          </a:p>
          <a:p>
            <a:pPr marL="285750" lvl="2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Project is on schedule and all funds committed.  34% spent in 8 months</a:t>
            </a:r>
          </a:p>
          <a:p>
            <a:pPr marL="285750" lvl="2" indent="-285750">
              <a:buClr>
                <a:schemeClr val="dk1"/>
              </a:buClr>
              <a:buSzPts val="1100"/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dk1"/>
                </a:solidFill>
                <a:latin typeface="+mn-lt"/>
                <a:ea typeface="Courier New"/>
                <a:cs typeface="Courier New"/>
                <a:sym typeface="Courier New"/>
              </a:rPr>
              <a:t>Next Steps…</a:t>
            </a:r>
          </a:p>
          <a:p>
            <a:pPr lvl="1" algn="ctr">
              <a:buClr>
                <a:schemeClr val="dk1"/>
              </a:buClr>
              <a:buSzPts val="1100"/>
            </a:pPr>
            <a:endParaRPr lang="en-US" sz="1600" b="1" dirty="0">
              <a:solidFill>
                <a:schemeClr val="dk1"/>
              </a:solidFill>
              <a:latin typeface="+mn-lt"/>
              <a:ea typeface="Courier New"/>
              <a:cs typeface="Courier New"/>
              <a:sym typeface="Courier New"/>
            </a:endParaRPr>
          </a:p>
          <a:p>
            <a:pPr lvl="1">
              <a:buClr>
                <a:schemeClr val="dk1"/>
              </a:buClr>
              <a:buSzPts val="1100"/>
            </a:pPr>
            <a:endParaRPr sz="1800" b="1" dirty="0">
              <a:solidFill>
                <a:schemeClr val="dk1"/>
              </a:solidFill>
              <a:latin typeface="Corbel" panose="020B0503020204020204" pitchFamily="34" charset="0"/>
              <a:ea typeface="Courier New"/>
              <a:cs typeface="Courier New"/>
              <a:sym typeface="Courier New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7" name="Google Shape;227;p7"/>
          <p:cNvSpPr txBox="1"/>
          <p:nvPr/>
        </p:nvSpPr>
        <p:spPr>
          <a:xfrm>
            <a:off x="2112275" y="356696"/>
            <a:ext cx="579352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L D  B U S I N E S </a:t>
            </a:r>
            <a:r>
              <a:rPr lang="en-US" sz="2400" b="0" i="0" u="none" strike="noStrike" cap="none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 dirty="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 descr="A red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50F40B0-D3BD-87A9-A319-020E3B101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725" y="91455"/>
            <a:ext cx="1893391" cy="81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99A0D-0B71-50B3-769B-27E64CCDB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929" y="69809"/>
            <a:ext cx="1030974" cy="10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5118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620</Words>
  <Application>Microsoft Office PowerPoint</Application>
  <PresentationFormat>On-screen Show (4:3)</PresentationFormat>
  <Paragraphs>180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Corbel</vt:lpstr>
      <vt:lpstr>Courier New</vt:lpstr>
      <vt:lpstr>Georgia</vt:lpstr>
      <vt:lpstr>Noto Sans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janna williams8</dc:creator>
  <cp:lastModifiedBy>Holly Hendershot</cp:lastModifiedBy>
  <cp:revision>20</cp:revision>
  <dcterms:created xsi:type="dcterms:W3CDTF">2020-03-12T19:31:15Z</dcterms:created>
  <dcterms:modified xsi:type="dcterms:W3CDTF">2023-04-21T13:43:46Z</dcterms:modified>
</cp:coreProperties>
</file>